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14" autoAdjust="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D5232-A071-4E74-BF95-144DE6BD4AAF}" type="datetimeFigureOut">
              <a:rPr lang="fr-FR" smtClean="0"/>
              <a:pPr/>
              <a:t>27/09/2013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E4956-BB44-4A72-B181-1212810AAF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E4956-BB44-4A72-B181-1212810AAFA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0D5-C613-4EE0-AA16-5C0110EF9E9A}" type="datetimeFigureOut">
              <a:rPr lang="fr-FR" smtClean="0"/>
              <a:pPr/>
              <a:t>27/09/2013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13C-A4D7-4FF9-97C0-BB8F68BA79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0D5-C613-4EE0-AA16-5C0110EF9E9A}" type="datetimeFigureOut">
              <a:rPr lang="fr-FR" smtClean="0"/>
              <a:pPr/>
              <a:t>27/09/2013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13C-A4D7-4FF9-97C0-BB8F68BA79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0D5-C613-4EE0-AA16-5C0110EF9E9A}" type="datetimeFigureOut">
              <a:rPr lang="fr-FR" smtClean="0"/>
              <a:pPr/>
              <a:t>27/09/2013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13C-A4D7-4FF9-97C0-BB8F68BA79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0D5-C613-4EE0-AA16-5C0110EF9E9A}" type="datetimeFigureOut">
              <a:rPr lang="fr-FR" smtClean="0"/>
              <a:pPr/>
              <a:t>27/09/2013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13C-A4D7-4FF9-97C0-BB8F68BA79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0D5-C613-4EE0-AA16-5C0110EF9E9A}" type="datetimeFigureOut">
              <a:rPr lang="fr-FR" smtClean="0"/>
              <a:pPr/>
              <a:t>27/09/2013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13C-A4D7-4FF9-97C0-BB8F68BA79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0D5-C613-4EE0-AA16-5C0110EF9E9A}" type="datetimeFigureOut">
              <a:rPr lang="fr-FR" smtClean="0"/>
              <a:pPr/>
              <a:t>27/09/2013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13C-A4D7-4FF9-97C0-BB8F68BA79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0D5-C613-4EE0-AA16-5C0110EF9E9A}" type="datetimeFigureOut">
              <a:rPr lang="fr-FR" smtClean="0"/>
              <a:pPr/>
              <a:t>27/09/2013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13C-A4D7-4FF9-97C0-BB8F68BA79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0D5-C613-4EE0-AA16-5C0110EF9E9A}" type="datetimeFigureOut">
              <a:rPr lang="fr-FR" smtClean="0"/>
              <a:pPr/>
              <a:t>27/09/2013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13C-A4D7-4FF9-97C0-BB8F68BA79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0D5-C613-4EE0-AA16-5C0110EF9E9A}" type="datetimeFigureOut">
              <a:rPr lang="fr-FR" smtClean="0"/>
              <a:pPr/>
              <a:t>27/09/2013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13C-A4D7-4FF9-97C0-BB8F68BA79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0D5-C613-4EE0-AA16-5C0110EF9E9A}" type="datetimeFigureOut">
              <a:rPr lang="fr-FR" smtClean="0"/>
              <a:pPr/>
              <a:t>27/09/2013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13C-A4D7-4FF9-97C0-BB8F68BA79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0D5-C613-4EE0-AA16-5C0110EF9E9A}" type="datetimeFigureOut">
              <a:rPr lang="fr-FR" smtClean="0"/>
              <a:pPr/>
              <a:t>27/09/2013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13C-A4D7-4FF9-97C0-BB8F68BA79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10D5-C613-4EE0-AA16-5C0110EF9E9A}" type="datetimeFigureOut">
              <a:rPr lang="fr-FR" smtClean="0"/>
              <a:pPr/>
              <a:t>27/09/2013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7213C-A4D7-4FF9-97C0-BB8F68BA79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141784" cy="21602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Babillarde_carteAt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12976"/>
            <a:ext cx="3419872" cy="3504922"/>
          </a:xfrm>
          <a:prstGeom prst="rect">
            <a:avLst/>
          </a:prstGeom>
        </p:spPr>
      </p:pic>
      <p:pic>
        <p:nvPicPr>
          <p:cNvPr id="6" name="Image 5" descr="P_siffleur_carteFi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89040"/>
            <a:ext cx="3851920" cy="2904065"/>
          </a:xfrm>
          <a:prstGeom prst="rect">
            <a:avLst/>
          </a:prstGeom>
        </p:spPr>
      </p:pic>
      <p:pic>
        <p:nvPicPr>
          <p:cNvPr id="4" name="Image 3" descr="Bandeau Atl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4217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47664" y="170080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L’Atlas des Oiseaux</a:t>
            </a:r>
            <a:r>
              <a:rPr lang="fr-FR" sz="3600" dirty="0"/>
              <a:t> </a:t>
            </a:r>
            <a:r>
              <a:rPr lang="fr-FR" sz="3600" dirty="0" smtClean="0"/>
              <a:t>Nicheurs </a:t>
            </a:r>
          </a:p>
          <a:p>
            <a:pPr algn="ctr"/>
            <a:r>
              <a:rPr lang="fr-FR" sz="3600" dirty="0" smtClean="0"/>
              <a:t>en Île-de-France</a:t>
            </a:r>
            <a:endParaRPr lang="fr-FR" sz="3600" dirty="0"/>
          </a:p>
        </p:txBody>
      </p:sp>
      <p:sp>
        <p:nvSpPr>
          <p:cNvPr id="9" name="ZoneTexte 8"/>
          <p:cNvSpPr txBox="1"/>
          <p:nvPr/>
        </p:nvSpPr>
        <p:spPr>
          <a:xfrm>
            <a:off x="6588224" y="2780928"/>
            <a:ext cx="113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F.MALHER</a:t>
            </a:r>
            <a:endParaRPr lang="fr-FR" dirty="0"/>
          </a:p>
        </p:txBody>
      </p:sp>
      <p:pic>
        <p:nvPicPr>
          <p:cNvPr id="10" name="Image 9" descr="Logo Corif à jo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260648"/>
            <a:ext cx="1092413" cy="97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Bondrée apivore</a:t>
            </a:r>
            <a:endParaRPr lang="fr-FR" dirty="0"/>
          </a:p>
        </p:txBody>
      </p:sp>
      <p:pic>
        <p:nvPicPr>
          <p:cNvPr id="4" name="Espace réservé du contenu 3" descr="Bondrée_carteO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28" t="5405" r="3198" b="3908"/>
          <a:stretch>
            <a:fillRect/>
          </a:stretch>
        </p:blipFill>
        <p:spPr>
          <a:xfrm>
            <a:off x="683568" y="3212976"/>
            <a:ext cx="3530919" cy="3096344"/>
          </a:xfrm>
        </p:spPr>
      </p:pic>
      <p:pic>
        <p:nvPicPr>
          <p:cNvPr id="6" name="Image 5" descr="Bondrée.png"/>
          <p:cNvPicPr>
            <a:picLocks noChangeAspect="1"/>
          </p:cNvPicPr>
          <p:nvPr/>
        </p:nvPicPr>
        <p:blipFill>
          <a:blip r:embed="rId3" cstate="print"/>
          <a:srcRect b="6698"/>
          <a:stretch>
            <a:fillRect/>
          </a:stretch>
        </p:blipFill>
        <p:spPr>
          <a:xfrm>
            <a:off x="6422207" y="-315416"/>
            <a:ext cx="2721793" cy="3709413"/>
          </a:xfrm>
          <a:prstGeom prst="rect">
            <a:avLst/>
          </a:prstGeom>
        </p:spPr>
      </p:pic>
      <p:pic>
        <p:nvPicPr>
          <p:cNvPr id="5" name="Image 4" descr="Bondrée_carteAtlas-rognée.jpg"/>
          <p:cNvPicPr>
            <a:picLocks noChangeAspect="1"/>
          </p:cNvPicPr>
          <p:nvPr/>
        </p:nvPicPr>
        <p:blipFill>
          <a:blip r:embed="rId4" cstate="print"/>
          <a:srcRect r="9220" b="12766"/>
          <a:stretch>
            <a:fillRect/>
          </a:stretch>
        </p:blipFill>
        <p:spPr>
          <a:xfrm>
            <a:off x="5148064" y="3356992"/>
            <a:ext cx="345638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Perruche à collier</a:t>
            </a:r>
            <a:endParaRPr lang="fr-FR" dirty="0"/>
          </a:p>
        </p:txBody>
      </p:sp>
      <p:pic>
        <p:nvPicPr>
          <p:cNvPr id="4" name="Espace réservé du contenu 3" descr="perruch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10" b="9349"/>
          <a:stretch>
            <a:fillRect/>
          </a:stretch>
        </p:blipFill>
        <p:spPr>
          <a:xfrm>
            <a:off x="5939491" y="0"/>
            <a:ext cx="3420533" cy="2276872"/>
          </a:xfrm>
        </p:spPr>
      </p:pic>
      <p:pic>
        <p:nvPicPr>
          <p:cNvPr id="5" name="Image 4" descr="Perruche_carteAtlas-recadré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700808"/>
            <a:ext cx="449635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Et maintenant, il faut </a:t>
            </a:r>
            <a:br>
              <a:rPr lang="fr-FR" dirty="0" smtClean="0"/>
            </a:br>
            <a:r>
              <a:rPr lang="fr-FR" dirty="0" smtClean="0"/>
              <a:t>tirer quelque chose </a:t>
            </a:r>
            <a:br>
              <a:rPr lang="fr-FR" dirty="0" smtClean="0"/>
            </a:br>
            <a:r>
              <a:rPr lang="fr-FR" dirty="0" smtClean="0"/>
              <a:t>de tout ça…</a:t>
            </a:r>
            <a:endParaRPr lang="fr-FR" dirty="0"/>
          </a:p>
        </p:txBody>
      </p:sp>
      <p:pic>
        <p:nvPicPr>
          <p:cNvPr id="4" name="Espace réservé du contenu 3" descr="Couv Atlas I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476672"/>
            <a:ext cx="4032448" cy="5796990"/>
          </a:xfrm>
        </p:spPr>
      </p:pic>
      <p:sp>
        <p:nvSpPr>
          <p:cNvPr id="5" name="ZoneTexte 4"/>
          <p:cNvSpPr txBox="1"/>
          <p:nvPr/>
        </p:nvSpPr>
        <p:spPr>
          <a:xfrm>
            <a:off x="0" y="3789040"/>
            <a:ext cx="4795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On accueille toutes les bonnes volontés !....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15616" y="5085184"/>
            <a:ext cx="2871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Merci à vous !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rrés atlas national en idf red-nettoyé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20" y="188640"/>
            <a:ext cx="6401645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658157" y="3861048"/>
            <a:ext cx="44858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2009-2012</a:t>
            </a:r>
          </a:p>
          <a:p>
            <a:pPr algn="ctr"/>
            <a:endParaRPr lang="fr-FR" sz="2400" b="1" dirty="0" smtClean="0"/>
          </a:p>
          <a:p>
            <a:pPr algn="ctr"/>
            <a:r>
              <a:rPr lang="fr-FR" sz="2400" b="1" dirty="0" smtClean="0"/>
              <a:t>124 mailles</a:t>
            </a:r>
          </a:p>
          <a:p>
            <a:pPr algn="ctr"/>
            <a:endParaRPr lang="fr-FR" sz="2400" b="1" dirty="0" smtClean="0"/>
          </a:p>
          <a:p>
            <a:pPr algn="ctr"/>
            <a:r>
              <a:rPr lang="fr-FR" sz="2400" b="1" dirty="0" smtClean="0"/>
              <a:t>CORIF, ANVL, </a:t>
            </a:r>
            <a:r>
              <a:rPr lang="fr-FR" sz="2400" b="1" dirty="0" err="1" smtClean="0"/>
              <a:t>NaturEssonne</a:t>
            </a:r>
            <a:r>
              <a:rPr lang="fr-FR" sz="2400" b="1" dirty="0" smtClean="0"/>
              <a:t>, CERF</a:t>
            </a:r>
          </a:p>
          <a:p>
            <a:pPr algn="ctr"/>
            <a:endParaRPr lang="fr-FR" sz="2400" b="1" dirty="0" smtClean="0"/>
          </a:p>
          <a:p>
            <a:pPr algn="ctr"/>
            <a:r>
              <a:rPr lang="fr-FR" sz="2400" b="1" dirty="0" smtClean="0"/>
              <a:t>55 responsables de mailles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Nb espèces par carr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7343594" cy="5191921"/>
          </a:xfrm>
        </p:spPr>
      </p:pic>
      <p:sp>
        <p:nvSpPr>
          <p:cNvPr id="5" name="ZoneTexte 4"/>
          <p:cNvSpPr txBox="1"/>
          <p:nvPr/>
        </p:nvSpPr>
        <p:spPr>
          <a:xfrm>
            <a:off x="1043608" y="476672"/>
            <a:ext cx="5113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174 espèces : 161 certaines, 8 probables, 5 possibles</a:t>
            </a:r>
          </a:p>
          <a:p>
            <a:endParaRPr lang="fr-FR" dirty="0" smtClean="0"/>
          </a:p>
          <a:p>
            <a:r>
              <a:rPr lang="fr-FR" dirty="0" smtClean="0"/>
              <a:t>M= 85 esp/ carré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948264" y="908720"/>
            <a:ext cx="2012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20 mailles &lt;70 esp</a:t>
            </a:r>
          </a:p>
          <a:p>
            <a:r>
              <a:rPr lang="fr-FR" sz="1600" b="1" dirty="0" smtClean="0"/>
              <a:t>75 mailles 70-100 esp</a:t>
            </a:r>
          </a:p>
          <a:p>
            <a:r>
              <a:rPr lang="fr-FR" sz="1600" b="1" dirty="0" smtClean="0"/>
              <a:t>29 mailles &gt;100 esp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475656" y="548680"/>
          <a:ext cx="6583680" cy="5490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5920"/>
                <a:gridCol w="1594440"/>
                <a:gridCol w="51480"/>
                <a:gridCol w="3247390"/>
                <a:gridCol w="44450"/>
              </a:tblGrid>
              <a:tr h="2988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DISPARUES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APPARUES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525" marR="9525" marT="9525" marB="0" anchor="b"/>
                </a:tc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(Grèbe </a:t>
                      </a:r>
                      <a:r>
                        <a:rPr lang="fr-FR" sz="11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jougris</a:t>
                      </a:r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Oie à tête barrée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Butor étoilé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Ouette d'Egypte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(Outarde canepetière)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Canard carolin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Chevalier guignette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Garrot à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oeil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d'or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b="1" dirty="0" smtClean="0"/>
                        <a:t>Bécassine des marais</a:t>
                      </a:r>
                      <a:endParaRPr lang="fr-FR" sz="1100" b="1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Aigrette garzette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Pic cendré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(Cigogne noire)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(Alouette calandrelle)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Cigogne blanche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Tarier</a:t>
                      </a:r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des prés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Balbuzard pêcheur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Grive litorne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Circaète Jean-le-Blanc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Pie-grièche grise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Faucon pèlerin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r" fontAlgn="b"/>
                      <a:endParaRPr lang="fr-F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fr-F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Courlis cendré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Perroquet youyou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Hibou des marais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Tarin des aulnes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691680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Carrés atlas national en idf red-nettoy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27773" cy="6453336"/>
          </a:xfrm>
        </p:spPr>
      </p:pic>
      <p:sp>
        <p:nvSpPr>
          <p:cNvPr id="7" name="Hexagone 6"/>
          <p:cNvSpPr/>
          <p:nvPr/>
        </p:nvSpPr>
        <p:spPr>
          <a:xfrm>
            <a:off x="3851920" y="4077072"/>
            <a:ext cx="504056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Image 7" descr="Bal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771713"/>
            <a:ext cx="3131840" cy="2086287"/>
          </a:xfrm>
          <a:prstGeom prst="rect">
            <a:avLst/>
          </a:prstGeom>
        </p:spPr>
      </p:pic>
      <p:sp>
        <p:nvSpPr>
          <p:cNvPr id="9" name="Hexagone 8"/>
          <p:cNvSpPr/>
          <p:nvPr/>
        </p:nvSpPr>
        <p:spPr>
          <a:xfrm>
            <a:off x="4788024" y="1700808"/>
            <a:ext cx="504056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" name="Image 9" descr="Motte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-243408"/>
            <a:ext cx="2088772" cy="2952328"/>
          </a:xfrm>
          <a:prstGeom prst="rect">
            <a:avLst/>
          </a:prstGeom>
        </p:spPr>
      </p:pic>
      <p:sp>
        <p:nvSpPr>
          <p:cNvPr id="11" name="Hexagone 10"/>
          <p:cNvSpPr/>
          <p:nvPr/>
        </p:nvSpPr>
        <p:spPr>
          <a:xfrm>
            <a:off x="6732240" y="4509120"/>
            <a:ext cx="504056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2" name="Image 11" descr="Garr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348880"/>
            <a:ext cx="2987824" cy="1991883"/>
          </a:xfrm>
          <a:prstGeom prst="rect">
            <a:avLst/>
          </a:prstGeom>
        </p:spPr>
      </p:pic>
      <p:sp>
        <p:nvSpPr>
          <p:cNvPr id="13" name="Hexagone 12"/>
          <p:cNvSpPr/>
          <p:nvPr/>
        </p:nvSpPr>
        <p:spPr>
          <a:xfrm>
            <a:off x="3491880" y="3140968"/>
            <a:ext cx="504056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4" name="Image 13" descr="tar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764704"/>
            <a:ext cx="2647374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Carrés atlas national en idf red-nettoy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27773" cy="6453336"/>
          </a:xfrm>
        </p:spPr>
      </p:pic>
      <p:sp>
        <p:nvSpPr>
          <p:cNvPr id="7" name="Hexagone 6"/>
          <p:cNvSpPr/>
          <p:nvPr/>
        </p:nvSpPr>
        <p:spPr>
          <a:xfrm>
            <a:off x="3851920" y="4077072"/>
            <a:ext cx="504056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Hexagone 8"/>
          <p:cNvSpPr/>
          <p:nvPr/>
        </p:nvSpPr>
        <p:spPr>
          <a:xfrm>
            <a:off x="4788024" y="1700808"/>
            <a:ext cx="504056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Hexagone 10"/>
          <p:cNvSpPr/>
          <p:nvPr/>
        </p:nvSpPr>
        <p:spPr>
          <a:xfrm>
            <a:off x="6732240" y="4509120"/>
            <a:ext cx="504056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3491880" y="3140968"/>
            <a:ext cx="504056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6300192" y="5013176"/>
            <a:ext cx="504056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6" name="Image 15" descr="Echa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995174"/>
            <a:ext cx="2483768" cy="1862826"/>
          </a:xfrm>
          <a:prstGeom prst="rect">
            <a:avLst/>
          </a:prstGeom>
        </p:spPr>
      </p:pic>
      <p:sp>
        <p:nvSpPr>
          <p:cNvPr id="17" name="Hexagone 16"/>
          <p:cNvSpPr/>
          <p:nvPr/>
        </p:nvSpPr>
        <p:spPr>
          <a:xfrm>
            <a:off x="1979712" y="4077072"/>
            <a:ext cx="504056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Image 17" descr="HD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07526"/>
            <a:ext cx="2771800" cy="1735082"/>
          </a:xfrm>
          <a:prstGeom prst="rect">
            <a:avLst/>
          </a:prstGeom>
        </p:spPr>
      </p:pic>
      <p:sp>
        <p:nvSpPr>
          <p:cNvPr id="19" name="Hexagone 18"/>
          <p:cNvSpPr/>
          <p:nvPr/>
        </p:nvSpPr>
        <p:spPr>
          <a:xfrm>
            <a:off x="4788024" y="5013176"/>
            <a:ext cx="504056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" name="Image 19" descr="Cir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204864"/>
            <a:ext cx="2628054" cy="1753326"/>
          </a:xfrm>
          <a:prstGeom prst="rect">
            <a:avLst/>
          </a:prstGeom>
        </p:spPr>
      </p:pic>
      <p:sp>
        <p:nvSpPr>
          <p:cNvPr id="21" name="Hexagone 20"/>
          <p:cNvSpPr/>
          <p:nvPr/>
        </p:nvSpPr>
        <p:spPr>
          <a:xfrm>
            <a:off x="5796136" y="5013176"/>
            <a:ext cx="504056" cy="43204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2" name="Image 21" descr="Sterne na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5445224"/>
            <a:ext cx="2513836" cy="1412776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5004048" y="3645024"/>
            <a:ext cx="0" cy="144016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smtClean="0"/>
              <a:t>Cochevis huppé</a:t>
            </a:r>
            <a:endParaRPr lang="fr-FR" sz="3600" dirty="0"/>
          </a:p>
        </p:txBody>
      </p:sp>
      <p:pic>
        <p:nvPicPr>
          <p:cNvPr id="4" name="Espace réservé du contenu 3" descr="Cochevis-carteOIF-col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547" t="4252" b="4346"/>
          <a:stretch>
            <a:fillRect/>
          </a:stretch>
        </p:blipFill>
        <p:spPr>
          <a:xfrm>
            <a:off x="539552" y="3068960"/>
            <a:ext cx="3528392" cy="3096344"/>
          </a:xfrm>
        </p:spPr>
      </p:pic>
      <p:pic>
        <p:nvPicPr>
          <p:cNvPr id="6" name="Image 5" descr="Cochevis.png"/>
          <p:cNvPicPr>
            <a:picLocks noChangeAspect="1"/>
          </p:cNvPicPr>
          <p:nvPr/>
        </p:nvPicPr>
        <p:blipFill>
          <a:blip r:embed="rId3" cstate="print"/>
          <a:srcRect l="39551" b="25559"/>
          <a:stretch>
            <a:fillRect/>
          </a:stretch>
        </p:blipFill>
        <p:spPr>
          <a:xfrm>
            <a:off x="5292080" y="-603448"/>
            <a:ext cx="3851920" cy="3240360"/>
          </a:xfrm>
          <a:prstGeom prst="rect">
            <a:avLst/>
          </a:prstGeom>
        </p:spPr>
      </p:pic>
      <p:pic>
        <p:nvPicPr>
          <p:cNvPr id="5" name="Image 4" descr="Cochevis-carteAtlas-rognée.jpg"/>
          <p:cNvPicPr>
            <a:picLocks noChangeAspect="1"/>
          </p:cNvPicPr>
          <p:nvPr/>
        </p:nvPicPr>
        <p:blipFill>
          <a:blip r:embed="rId4" cstate="print"/>
          <a:srcRect r="10759" b="13725"/>
          <a:stretch>
            <a:fillRect/>
          </a:stretch>
        </p:blipFill>
        <p:spPr>
          <a:xfrm>
            <a:off x="5004048" y="3068960"/>
            <a:ext cx="387813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smtClean="0"/>
              <a:t>Mésange boréale</a:t>
            </a:r>
            <a:endParaRPr lang="fr-FR" sz="3600" dirty="0"/>
          </a:p>
        </p:txBody>
      </p:sp>
      <p:pic>
        <p:nvPicPr>
          <p:cNvPr id="4" name="Espace réservé du contenu 3" descr="MesBoréale_carteAtlas-rogné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963" b="5528"/>
          <a:stretch>
            <a:fillRect/>
          </a:stretch>
        </p:blipFill>
        <p:spPr>
          <a:xfrm>
            <a:off x="5148064" y="2924944"/>
            <a:ext cx="3432381" cy="2808312"/>
          </a:xfrm>
        </p:spPr>
      </p:pic>
      <p:pic>
        <p:nvPicPr>
          <p:cNvPr id="7" name="Image 6" descr="mesBore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3048000" cy="2286000"/>
          </a:xfrm>
          <a:prstGeom prst="rect">
            <a:avLst/>
          </a:prstGeom>
        </p:spPr>
      </p:pic>
      <p:pic>
        <p:nvPicPr>
          <p:cNvPr id="8" name="Image 7" descr="MesBoréale_carteOIF.jpg"/>
          <p:cNvPicPr>
            <a:picLocks noChangeAspect="1"/>
          </p:cNvPicPr>
          <p:nvPr/>
        </p:nvPicPr>
        <p:blipFill>
          <a:blip r:embed="rId4" cstate="print"/>
          <a:srcRect l="7407" t="6149" r="2939" b="3818"/>
          <a:stretch>
            <a:fillRect/>
          </a:stretch>
        </p:blipFill>
        <p:spPr>
          <a:xfrm>
            <a:off x="683568" y="2780928"/>
            <a:ext cx="3563717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smtClean="0"/>
              <a:t>Pouillot siffleur</a:t>
            </a:r>
            <a:endParaRPr lang="fr-FR" sz="3600" dirty="0"/>
          </a:p>
        </p:txBody>
      </p:sp>
      <p:pic>
        <p:nvPicPr>
          <p:cNvPr id="4" name="Espace réservé du contenu 3" descr="P_siffleur-carteO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75" t="5405" r="2775" b="3908"/>
          <a:stretch>
            <a:fillRect/>
          </a:stretch>
        </p:blipFill>
        <p:spPr>
          <a:xfrm>
            <a:off x="467544" y="2636912"/>
            <a:ext cx="3786105" cy="3269818"/>
          </a:xfrm>
        </p:spPr>
      </p:pic>
      <p:pic>
        <p:nvPicPr>
          <p:cNvPr id="5" name="Image 4" descr="P_siffleur-carteAtlas-rognée.jpg"/>
          <p:cNvPicPr>
            <a:picLocks noChangeAspect="1"/>
          </p:cNvPicPr>
          <p:nvPr/>
        </p:nvPicPr>
        <p:blipFill>
          <a:blip r:embed="rId3" cstate="print"/>
          <a:srcRect r="9850" b="6383"/>
          <a:stretch>
            <a:fillRect/>
          </a:stretch>
        </p:blipFill>
        <p:spPr>
          <a:xfrm>
            <a:off x="4932040" y="2708920"/>
            <a:ext cx="3744416" cy="3168352"/>
          </a:xfrm>
          <a:prstGeom prst="rect">
            <a:avLst/>
          </a:prstGeom>
        </p:spPr>
      </p:pic>
      <p:pic>
        <p:nvPicPr>
          <p:cNvPr id="6" name="Image 5" descr="Pouillot%20siffleur_n10_J+COATME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-99392"/>
            <a:ext cx="3424047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148</Words>
  <Application>Microsoft Office PowerPoint</Application>
  <PresentationFormat>Affichage à l'écran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Cochevis huppé</vt:lpstr>
      <vt:lpstr>Mésange boréale</vt:lpstr>
      <vt:lpstr>Pouillot siffleur</vt:lpstr>
      <vt:lpstr>Bondrée apivore</vt:lpstr>
      <vt:lpstr>Perruche à collier</vt:lpstr>
      <vt:lpstr>Et maintenant, il faut  tirer quelque chose  de tout ça…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Frederic</dc:creator>
  <cp:lastModifiedBy>Frederic</cp:lastModifiedBy>
  <cp:revision>9</cp:revision>
  <dcterms:created xsi:type="dcterms:W3CDTF">2013-09-14T12:49:08Z</dcterms:created>
  <dcterms:modified xsi:type="dcterms:W3CDTF">2013-09-27T15:09:11Z</dcterms:modified>
</cp:coreProperties>
</file>