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9" r:id="rId2"/>
    <p:sldMasterId id="2147483657" r:id="rId3"/>
    <p:sldMasterId id="2147483663" r:id="rId4"/>
    <p:sldMasterId id="2147483675" r:id="rId5"/>
    <p:sldMasterId id="2147483681" r:id="rId6"/>
  </p:sldMasterIdLst>
  <p:handoutMasterIdLst>
    <p:handoutMasterId r:id="rId22"/>
  </p:handoutMasterIdLst>
  <p:sldIdLst>
    <p:sldId id="256" r:id="rId7"/>
    <p:sldId id="257" r:id="rId8"/>
    <p:sldId id="267" r:id="rId9"/>
    <p:sldId id="268" r:id="rId10"/>
    <p:sldId id="258" r:id="rId11"/>
    <p:sldId id="261" r:id="rId12"/>
    <p:sldId id="263" r:id="rId13"/>
    <p:sldId id="260" r:id="rId14"/>
    <p:sldId id="264" r:id="rId15"/>
    <p:sldId id="262" r:id="rId16"/>
    <p:sldId id="266" r:id="rId17"/>
    <p:sldId id="265" r:id="rId18"/>
    <p:sldId id="259" r:id="rId19"/>
    <p:sldId id="269" r:id="rId20"/>
    <p:sldId id="270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B8C"/>
    <a:srgbClr val="92A723"/>
    <a:srgbClr val="F6008B"/>
    <a:srgbClr val="E98944"/>
    <a:srgbClr val="16C7EA"/>
    <a:srgbClr val="92A535"/>
    <a:srgbClr val="007DBF"/>
    <a:srgbClr val="782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328819-3DC3-44E1-AC59-A0CE8F5BFFFA}" type="datetimeFigureOut">
              <a:rPr lang="fr-FR"/>
              <a:pPr>
                <a:defRPr/>
              </a:pPr>
              <a:t>10/06/2021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262722-F3D8-4A18-9944-9BC6476855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5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">
    <p:bg>
      <p:bgPr>
        <a:solidFill>
          <a:srgbClr val="007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64792" y="2042508"/>
            <a:ext cx="5074434" cy="2087499"/>
          </a:xfrm>
          <a:prstGeom prst="rect">
            <a:avLst/>
          </a:prstGeom>
        </p:spPr>
        <p:txBody>
          <a:bodyPr anchor="ctr" anchorCtr="0"/>
          <a:lstStyle>
            <a:lvl1pPr>
              <a:defRPr sz="4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64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17675"/>
          </a:xfrm>
          <a:prstGeom prst="rect">
            <a:avLst/>
          </a:prstGeom>
          <a:solidFill>
            <a:srgbClr val="16C7EA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entury Gothic" panose="020B0502020202020204" pitchFamily="34" charset="0"/>
              </a:defRPr>
            </a:lvl1pPr>
            <a:lvl2pPr>
              <a:defRPr sz="2000" baseline="0">
                <a:latin typeface="Century Gothic" panose="020B0502020202020204" pitchFamily="34" charset="0"/>
              </a:defRPr>
            </a:lvl2pPr>
            <a:lvl3pPr>
              <a:defRPr sz="1600" baseline="0">
                <a:latin typeface="Century Gothic" panose="020B0502020202020204" pitchFamily="34" charset="0"/>
              </a:defRPr>
            </a:lvl3pPr>
            <a:lvl4pPr>
              <a:defRPr sz="1400" baseline="0">
                <a:latin typeface="Century Gothic" panose="020B0502020202020204" pitchFamily="34" charset="0"/>
              </a:defRPr>
            </a:lvl4pPr>
            <a:lvl5pPr>
              <a:defRPr sz="14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813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oyen (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6C7EA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6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511929"/>
            <a:ext cx="9144000" cy="534607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Century Gothic" panose="020B0502020202020204" pitchFamily="34" charset="0"/>
              </a:defRPr>
            </a:lvl1pPr>
            <a:lvl2pPr>
              <a:defRPr sz="1800" baseline="0">
                <a:latin typeface="Century Gothic" panose="020B0502020202020204" pitchFamily="34" charset="0"/>
              </a:defRPr>
            </a:lvl2pPr>
            <a:lvl3pPr>
              <a:defRPr sz="1400" baseline="0">
                <a:latin typeface="Century Gothic" panose="020B0502020202020204" pitchFamily="34" charset="0"/>
              </a:defRPr>
            </a:lvl3pPr>
            <a:lvl4pPr>
              <a:defRPr sz="1200" baseline="0">
                <a:latin typeface="Century Gothic" panose="020B0502020202020204" pitchFamily="34" charset="0"/>
              </a:defRPr>
            </a:lvl4pPr>
            <a:lvl5pPr>
              <a:defRPr sz="12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369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16C7EA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693863" y="301625"/>
            <a:ext cx="166687" cy="5334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209348"/>
            <a:ext cx="7056812" cy="71873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137425"/>
            <a:ext cx="9144000" cy="57205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Century Gothic" panose="020B0502020202020204" pitchFamily="34" charset="0"/>
              </a:defRPr>
            </a:lvl1pPr>
            <a:lvl2pPr>
              <a:defRPr sz="1600" baseline="0">
                <a:latin typeface="Century Gothic" panose="020B0502020202020204" pitchFamily="34" charset="0"/>
              </a:defRPr>
            </a:lvl2pPr>
            <a:lvl3pPr>
              <a:defRPr sz="1200" baseline="0">
                <a:latin typeface="Century Gothic" panose="020B0502020202020204" pitchFamily="34" charset="0"/>
              </a:defRPr>
            </a:lvl3pPr>
            <a:lvl4pPr>
              <a:defRPr sz="1100" baseline="0">
                <a:latin typeface="Century Gothic" panose="020B0502020202020204" pitchFamily="34" charset="0"/>
              </a:defRPr>
            </a:lvl4pPr>
            <a:lvl5pPr>
              <a:defRPr sz="11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8274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ur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2"/>
          <p:cNvGrpSpPr>
            <a:grpSpLocks noChangeAspect="1"/>
          </p:cNvGrpSpPr>
          <p:nvPr/>
        </p:nvGrpSpPr>
        <p:grpSpPr bwMode="auto">
          <a:xfrm>
            <a:off x="0" y="11113"/>
            <a:ext cx="1154113" cy="1712912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4401" y="6264939"/>
              <a:ext cx="33354" cy="195120"/>
            </a:xfrm>
            <a:prstGeom prst="rect">
              <a:avLst/>
            </a:pr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4401" y="6264939"/>
              <a:ext cx="33354" cy="195120"/>
            </a:xfrm>
            <a:prstGeom prst="rect">
              <a:avLst/>
            </a:pr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7" name="Espace réservé du contenu 56"/>
          <p:cNvSpPr>
            <a:spLocks noGrp="1"/>
          </p:cNvSpPr>
          <p:nvPr>
            <p:ph sz="quarter" idx="10"/>
          </p:nvPr>
        </p:nvSpPr>
        <p:spPr>
          <a:xfrm>
            <a:off x="1316876" y="10800"/>
            <a:ext cx="7863636" cy="684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202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 (couleur inversé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rgbClr val="16C7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4087813"/>
            <a:ext cx="1865313" cy="2770187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16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16C7E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7457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rgbClr val="16C7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9" name="Image 17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1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rgbClr val="16C7E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rgbClr val="16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rgbClr val="16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rgbClr val="16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rgbClr val="16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rgbClr val="16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rgbClr val="16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rgbClr val="16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rgbClr val="16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02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4979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17675"/>
          </a:xfrm>
          <a:prstGeom prst="rect">
            <a:avLst/>
          </a:prstGeom>
          <a:solidFill>
            <a:srgbClr val="E98944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entury Gothic" panose="020B0502020202020204" pitchFamily="34" charset="0"/>
              </a:defRPr>
            </a:lvl1pPr>
            <a:lvl2pPr>
              <a:defRPr sz="2000" baseline="0">
                <a:latin typeface="Century Gothic" panose="020B0502020202020204" pitchFamily="34" charset="0"/>
              </a:defRPr>
            </a:lvl2pPr>
            <a:lvl3pPr>
              <a:defRPr sz="1600" baseline="0">
                <a:latin typeface="Century Gothic" panose="020B0502020202020204" pitchFamily="34" charset="0"/>
              </a:defRPr>
            </a:lvl3pPr>
            <a:lvl4pPr>
              <a:defRPr sz="1400" baseline="0">
                <a:latin typeface="Century Gothic" panose="020B0502020202020204" pitchFamily="34" charset="0"/>
              </a:defRPr>
            </a:lvl4pPr>
            <a:lvl5pPr>
              <a:defRPr sz="14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0411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oyen (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E98944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6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511929"/>
            <a:ext cx="9144000" cy="534607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Century Gothic" panose="020B0502020202020204" pitchFamily="34" charset="0"/>
              </a:defRPr>
            </a:lvl1pPr>
            <a:lvl2pPr>
              <a:defRPr sz="1800" baseline="0">
                <a:latin typeface="Century Gothic" panose="020B0502020202020204" pitchFamily="34" charset="0"/>
              </a:defRPr>
            </a:lvl2pPr>
            <a:lvl3pPr>
              <a:defRPr sz="1400" baseline="0">
                <a:latin typeface="Century Gothic" panose="020B0502020202020204" pitchFamily="34" charset="0"/>
              </a:defRPr>
            </a:lvl3pPr>
            <a:lvl4pPr>
              <a:defRPr sz="1200" baseline="0">
                <a:latin typeface="Century Gothic" panose="020B0502020202020204" pitchFamily="34" charset="0"/>
              </a:defRPr>
            </a:lvl4pPr>
            <a:lvl5pPr>
              <a:defRPr sz="12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051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17675"/>
          </a:xfrm>
          <a:prstGeom prst="rect">
            <a:avLst/>
          </a:prstGeom>
          <a:solidFill>
            <a:srgbClr val="007DBF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entury Gothic" panose="020B0502020202020204" pitchFamily="34" charset="0"/>
              </a:defRPr>
            </a:lvl1pPr>
            <a:lvl2pPr>
              <a:defRPr sz="2000" baseline="0">
                <a:latin typeface="Century Gothic" panose="020B0502020202020204" pitchFamily="34" charset="0"/>
              </a:defRPr>
            </a:lvl2pPr>
            <a:lvl3pPr>
              <a:defRPr sz="1600" baseline="0">
                <a:latin typeface="Century Gothic" panose="020B0502020202020204" pitchFamily="34" charset="0"/>
              </a:defRPr>
            </a:lvl3pPr>
            <a:lvl4pPr>
              <a:defRPr sz="1400" baseline="0">
                <a:latin typeface="Century Gothic" panose="020B0502020202020204" pitchFamily="34" charset="0"/>
              </a:defRPr>
            </a:lvl4pPr>
            <a:lvl5pPr>
              <a:defRPr sz="14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21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chemeClr val="accent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693863" y="301625"/>
            <a:ext cx="166687" cy="5334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209348"/>
            <a:ext cx="7056812" cy="71873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137425"/>
            <a:ext cx="9144000" cy="57205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Century Gothic" panose="020B0502020202020204" pitchFamily="34" charset="0"/>
              </a:defRPr>
            </a:lvl1pPr>
            <a:lvl2pPr>
              <a:defRPr sz="1600" baseline="0">
                <a:latin typeface="Century Gothic" panose="020B0502020202020204" pitchFamily="34" charset="0"/>
              </a:defRPr>
            </a:lvl2pPr>
            <a:lvl3pPr>
              <a:defRPr sz="1200" baseline="0">
                <a:latin typeface="Century Gothic" panose="020B0502020202020204" pitchFamily="34" charset="0"/>
              </a:defRPr>
            </a:lvl3pPr>
            <a:lvl4pPr>
              <a:defRPr sz="1100" baseline="0">
                <a:latin typeface="Century Gothic" panose="020B0502020202020204" pitchFamily="34" charset="0"/>
              </a:defRPr>
            </a:lvl4pPr>
            <a:lvl5pPr>
              <a:defRPr sz="11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9914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ur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2"/>
          <p:cNvGrpSpPr>
            <a:grpSpLocks noChangeAspect="1"/>
          </p:cNvGrpSpPr>
          <p:nvPr/>
        </p:nvGrpSpPr>
        <p:grpSpPr bwMode="auto">
          <a:xfrm>
            <a:off x="0" y="9525"/>
            <a:ext cx="1154113" cy="1714500"/>
            <a:chOff x="0" y="4087813"/>
            <a:chExt cx="1865313" cy="277018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4401" y="6265489"/>
              <a:ext cx="33354" cy="194939"/>
            </a:xfrm>
            <a:prstGeom prst="rect">
              <a:avLst/>
            </a:pr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4401" y="6265489"/>
              <a:ext cx="33354" cy="194939"/>
            </a:xfrm>
            <a:prstGeom prst="rect">
              <a:avLst/>
            </a:pr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7" name="Espace réservé du contenu 56"/>
          <p:cNvSpPr>
            <a:spLocks noGrp="1"/>
          </p:cNvSpPr>
          <p:nvPr>
            <p:ph sz="quarter" idx="10"/>
          </p:nvPr>
        </p:nvSpPr>
        <p:spPr>
          <a:xfrm>
            <a:off x="1316876" y="10800"/>
            <a:ext cx="7863636" cy="684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41853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 (couleur inversé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rgbClr val="E989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4087813"/>
            <a:ext cx="1865313" cy="2770187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E9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E9894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5964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rgbClr val="E98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9" name="Image 16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93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rgbClr val="E989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rgbClr val="E98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rgbClr val="E98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rgbClr val="E98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rgbClr val="E98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rgbClr val="E98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rgbClr val="E98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rgbClr val="E98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rgbClr val="E98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858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22027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17675"/>
          </a:xfrm>
          <a:prstGeom prst="rect">
            <a:avLst/>
          </a:prstGeom>
          <a:solidFill>
            <a:srgbClr val="F6008B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entury Gothic" panose="020B0502020202020204" pitchFamily="34" charset="0"/>
              </a:defRPr>
            </a:lvl1pPr>
            <a:lvl2pPr>
              <a:defRPr sz="2000" baseline="0">
                <a:latin typeface="Century Gothic" panose="020B0502020202020204" pitchFamily="34" charset="0"/>
              </a:defRPr>
            </a:lvl2pPr>
            <a:lvl3pPr>
              <a:defRPr sz="1600" baseline="0">
                <a:latin typeface="Century Gothic" panose="020B0502020202020204" pitchFamily="34" charset="0"/>
              </a:defRPr>
            </a:lvl3pPr>
            <a:lvl4pPr>
              <a:defRPr sz="1400" baseline="0">
                <a:latin typeface="Century Gothic" panose="020B0502020202020204" pitchFamily="34" charset="0"/>
              </a:defRPr>
            </a:lvl4pPr>
            <a:lvl5pPr>
              <a:defRPr sz="14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3747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oyen (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F6008B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6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511929"/>
            <a:ext cx="9144000" cy="534607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Century Gothic" panose="020B0502020202020204" pitchFamily="34" charset="0"/>
              </a:defRPr>
            </a:lvl1pPr>
            <a:lvl2pPr>
              <a:defRPr sz="1800" baseline="0">
                <a:latin typeface="Century Gothic" panose="020B0502020202020204" pitchFamily="34" charset="0"/>
              </a:defRPr>
            </a:lvl2pPr>
            <a:lvl3pPr>
              <a:defRPr sz="1400" baseline="0">
                <a:latin typeface="Century Gothic" panose="020B0502020202020204" pitchFamily="34" charset="0"/>
              </a:defRPr>
            </a:lvl3pPr>
            <a:lvl4pPr>
              <a:defRPr sz="1200" baseline="0">
                <a:latin typeface="Century Gothic" panose="020B0502020202020204" pitchFamily="34" charset="0"/>
              </a:defRPr>
            </a:lvl4pPr>
            <a:lvl5pPr>
              <a:defRPr sz="12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5218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F6008B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693863" y="301625"/>
            <a:ext cx="166687" cy="5334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209348"/>
            <a:ext cx="7056812" cy="71873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137425"/>
            <a:ext cx="9144000" cy="57205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Century Gothic" panose="020B0502020202020204" pitchFamily="34" charset="0"/>
              </a:defRPr>
            </a:lvl1pPr>
            <a:lvl2pPr>
              <a:defRPr sz="1600" baseline="0">
                <a:latin typeface="Century Gothic" panose="020B0502020202020204" pitchFamily="34" charset="0"/>
              </a:defRPr>
            </a:lvl2pPr>
            <a:lvl3pPr>
              <a:defRPr sz="1200" baseline="0">
                <a:latin typeface="Century Gothic" panose="020B0502020202020204" pitchFamily="34" charset="0"/>
              </a:defRPr>
            </a:lvl3pPr>
            <a:lvl4pPr>
              <a:defRPr sz="1100" baseline="0">
                <a:latin typeface="Century Gothic" panose="020B0502020202020204" pitchFamily="34" charset="0"/>
              </a:defRPr>
            </a:lvl4pPr>
            <a:lvl5pPr>
              <a:defRPr sz="11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583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ur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2"/>
          <p:cNvGrpSpPr>
            <a:grpSpLocks noChangeAspect="1"/>
          </p:cNvGrpSpPr>
          <p:nvPr/>
        </p:nvGrpSpPr>
        <p:grpSpPr bwMode="auto">
          <a:xfrm>
            <a:off x="0" y="11113"/>
            <a:ext cx="1154113" cy="1712912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4401" y="6264939"/>
              <a:ext cx="33354" cy="195120"/>
            </a:xfrm>
            <a:prstGeom prst="rect">
              <a:avLst/>
            </a:pr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4401" y="6264939"/>
              <a:ext cx="33354" cy="195120"/>
            </a:xfrm>
            <a:prstGeom prst="rect">
              <a:avLst/>
            </a:pr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7" name="Espace réservé du contenu 56"/>
          <p:cNvSpPr>
            <a:spLocks noGrp="1"/>
          </p:cNvSpPr>
          <p:nvPr>
            <p:ph sz="quarter" idx="10"/>
          </p:nvPr>
        </p:nvSpPr>
        <p:spPr>
          <a:xfrm>
            <a:off x="1316876" y="10800"/>
            <a:ext cx="7863636" cy="684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590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oyen (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007DBF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6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511929"/>
            <a:ext cx="9144000" cy="534607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Century Gothic" panose="020B0502020202020204" pitchFamily="34" charset="0"/>
              </a:defRPr>
            </a:lvl1pPr>
            <a:lvl2pPr>
              <a:defRPr sz="1800" baseline="0">
                <a:latin typeface="Century Gothic" panose="020B0502020202020204" pitchFamily="34" charset="0"/>
              </a:defRPr>
            </a:lvl2pPr>
            <a:lvl3pPr>
              <a:defRPr sz="1400" baseline="0">
                <a:latin typeface="Century Gothic" panose="020B0502020202020204" pitchFamily="34" charset="0"/>
              </a:defRPr>
            </a:lvl3pPr>
            <a:lvl4pPr>
              <a:defRPr sz="1200" baseline="0">
                <a:latin typeface="Century Gothic" panose="020B0502020202020204" pitchFamily="34" charset="0"/>
              </a:defRPr>
            </a:lvl4pPr>
            <a:lvl5pPr>
              <a:defRPr sz="12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503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 (couleur inversé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rgbClr val="F600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4087813"/>
            <a:ext cx="1865313" cy="2770187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F60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F6008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17671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rgbClr val="F60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9" name="Image 16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22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rgbClr val="F600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rgbClr val="F60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rgbClr val="F60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rgbClr val="F60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rgbClr val="F60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rgbClr val="F60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rgbClr val="F60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rgbClr val="F60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rgbClr val="F600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06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rgbClr val="92A5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47876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17675"/>
          </a:xfrm>
          <a:prstGeom prst="rect">
            <a:avLst/>
          </a:prstGeom>
          <a:solidFill>
            <a:srgbClr val="92A535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entury Gothic" panose="020B0502020202020204" pitchFamily="34" charset="0"/>
              </a:defRPr>
            </a:lvl1pPr>
            <a:lvl2pPr>
              <a:defRPr sz="2000" baseline="0">
                <a:latin typeface="Century Gothic" panose="020B0502020202020204" pitchFamily="34" charset="0"/>
              </a:defRPr>
            </a:lvl2pPr>
            <a:lvl3pPr>
              <a:defRPr sz="1600" baseline="0">
                <a:latin typeface="Century Gothic" panose="020B0502020202020204" pitchFamily="34" charset="0"/>
              </a:defRPr>
            </a:lvl3pPr>
            <a:lvl4pPr>
              <a:defRPr sz="1400" baseline="0">
                <a:latin typeface="Century Gothic" panose="020B0502020202020204" pitchFamily="34" charset="0"/>
              </a:defRPr>
            </a:lvl4pPr>
            <a:lvl5pPr>
              <a:defRPr sz="14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7844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oyen (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92A723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6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511929"/>
            <a:ext cx="9144000" cy="534607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Century Gothic" panose="020B0502020202020204" pitchFamily="34" charset="0"/>
              </a:defRPr>
            </a:lvl1pPr>
            <a:lvl2pPr>
              <a:defRPr sz="1800" baseline="0">
                <a:latin typeface="Century Gothic" panose="020B0502020202020204" pitchFamily="34" charset="0"/>
              </a:defRPr>
            </a:lvl2pPr>
            <a:lvl3pPr>
              <a:defRPr sz="1400" baseline="0">
                <a:latin typeface="Century Gothic" panose="020B0502020202020204" pitchFamily="34" charset="0"/>
              </a:defRPr>
            </a:lvl3pPr>
            <a:lvl4pPr>
              <a:defRPr sz="1200" baseline="0">
                <a:latin typeface="Century Gothic" panose="020B0502020202020204" pitchFamily="34" charset="0"/>
              </a:defRPr>
            </a:lvl4pPr>
            <a:lvl5pPr>
              <a:defRPr sz="12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9606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92A723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693863" y="301625"/>
            <a:ext cx="166687" cy="5334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209348"/>
            <a:ext cx="7056812" cy="71873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137425"/>
            <a:ext cx="9144000" cy="57205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Century Gothic" panose="020B0502020202020204" pitchFamily="34" charset="0"/>
              </a:defRPr>
            </a:lvl1pPr>
            <a:lvl2pPr>
              <a:defRPr sz="1600" baseline="0">
                <a:latin typeface="Century Gothic" panose="020B0502020202020204" pitchFamily="34" charset="0"/>
              </a:defRPr>
            </a:lvl2pPr>
            <a:lvl3pPr>
              <a:defRPr sz="1200" baseline="0">
                <a:latin typeface="Century Gothic" panose="020B0502020202020204" pitchFamily="34" charset="0"/>
              </a:defRPr>
            </a:lvl3pPr>
            <a:lvl4pPr>
              <a:defRPr sz="1100" baseline="0">
                <a:latin typeface="Century Gothic" panose="020B0502020202020204" pitchFamily="34" charset="0"/>
              </a:defRPr>
            </a:lvl4pPr>
            <a:lvl5pPr>
              <a:defRPr sz="11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8019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ur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2"/>
          <p:cNvGrpSpPr>
            <a:grpSpLocks noChangeAspect="1"/>
          </p:cNvGrpSpPr>
          <p:nvPr/>
        </p:nvGrpSpPr>
        <p:grpSpPr bwMode="auto">
          <a:xfrm>
            <a:off x="0" y="11113"/>
            <a:ext cx="1154113" cy="1712912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4401" y="6264939"/>
              <a:ext cx="33354" cy="195120"/>
            </a:xfrm>
            <a:prstGeom prst="rect">
              <a:avLst/>
            </a:pr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4401" y="6264939"/>
              <a:ext cx="33354" cy="195120"/>
            </a:xfrm>
            <a:prstGeom prst="rect">
              <a:avLst/>
            </a:pr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8" name="Espace réservé du contenu 56"/>
          <p:cNvSpPr>
            <a:spLocks noGrp="1"/>
          </p:cNvSpPr>
          <p:nvPr>
            <p:ph sz="quarter" idx="10"/>
          </p:nvPr>
        </p:nvSpPr>
        <p:spPr>
          <a:xfrm>
            <a:off x="1316876" y="10800"/>
            <a:ext cx="7863636" cy="684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0719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 (couleur inversé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rgbClr val="92A5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4087813"/>
            <a:ext cx="1865313" cy="2770187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92A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92A53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19480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rgbClr val="92A5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9" name="Image 16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7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007DBF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693863" y="301625"/>
            <a:ext cx="166687" cy="5334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209348"/>
            <a:ext cx="7056812" cy="71873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137425"/>
            <a:ext cx="9144000" cy="57205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Century Gothic" panose="020B0502020202020204" pitchFamily="34" charset="0"/>
              </a:defRPr>
            </a:lvl1pPr>
            <a:lvl2pPr>
              <a:defRPr sz="1600" baseline="0">
                <a:latin typeface="Century Gothic" panose="020B0502020202020204" pitchFamily="34" charset="0"/>
              </a:defRPr>
            </a:lvl2pPr>
            <a:lvl3pPr>
              <a:defRPr sz="1200" baseline="0">
                <a:latin typeface="Century Gothic" panose="020B0502020202020204" pitchFamily="34" charset="0"/>
              </a:defRPr>
            </a:lvl3pPr>
            <a:lvl4pPr>
              <a:defRPr sz="1100" baseline="0">
                <a:latin typeface="Century Gothic" panose="020B0502020202020204" pitchFamily="34" charset="0"/>
              </a:defRPr>
            </a:lvl4pPr>
            <a:lvl5pPr>
              <a:defRPr sz="11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27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rgbClr val="92A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rgbClr val="92A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rgbClr val="92A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rgbClr val="92A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rgbClr val="92A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rgbClr val="92A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rgbClr val="92A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rgbClr val="92A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rgbClr val="92A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231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rgbClr val="7C2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6507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17675"/>
          </a:xfrm>
          <a:prstGeom prst="rect">
            <a:avLst/>
          </a:prstGeom>
          <a:solidFill>
            <a:srgbClr val="7C2B8C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entury Gothic" panose="020B0502020202020204" pitchFamily="34" charset="0"/>
              </a:defRPr>
            </a:lvl1pPr>
            <a:lvl2pPr>
              <a:defRPr sz="2000" baseline="0">
                <a:latin typeface="Century Gothic" panose="020B0502020202020204" pitchFamily="34" charset="0"/>
              </a:defRPr>
            </a:lvl2pPr>
            <a:lvl3pPr>
              <a:defRPr sz="1600" baseline="0">
                <a:latin typeface="Century Gothic" panose="020B0502020202020204" pitchFamily="34" charset="0"/>
              </a:defRPr>
            </a:lvl3pPr>
            <a:lvl4pPr>
              <a:defRPr sz="1400" baseline="0">
                <a:latin typeface="Century Gothic" panose="020B0502020202020204" pitchFamily="34" charset="0"/>
              </a:defRPr>
            </a:lvl4pPr>
            <a:lvl5pPr>
              <a:defRPr sz="14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7092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oyen (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7C2B8C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6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520825" y="306388"/>
            <a:ext cx="287338" cy="992187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307182"/>
            <a:ext cx="7056812" cy="991882"/>
          </a:xfrm>
          <a:prstGeom prst="rect">
            <a:avLst/>
          </a:prstGeom>
        </p:spPr>
        <p:txBody>
          <a:bodyPr anchor="ctr" anchorCtr="0"/>
          <a:lstStyle>
            <a:lvl1pPr algn="l">
              <a:defRPr sz="2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511929"/>
            <a:ext cx="9144000" cy="534607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Century Gothic" panose="020B0502020202020204" pitchFamily="34" charset="0"/>
              </a:defRPr>
            </a:lvl1pPr>
            <a:lvl2pPr>
              <a:defRPr sz="1800" baseline="0">
                <a:latin typeface="Century Gothic" panose="020B0502020202020204" pitchFamily="34" charset="0"/>
              </a:defRPr>
            </a:lvl2pPr>
            <a:lvl3pPr>
              <a:defRPr sz="1400" baseline="0">
                <a:latin typeface="Century Gothic" panose="020B0502020202020204" pitchFamily="34" charset="0"/>
              </a:defRPr>
            </a:lvl3pPr>
            <a:lvl4pPr>
              <a:defRPr sz="1200" baseline="0">
                <a:latin typeface="Century Gothic" panose="020B0502020202020204" pitchFamily="34" charset="0"/>
              </a:defRPr>
            </a:lvl4pPr>
            <a:lvl5pPr>
              <a:defRPr sz="12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28704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7C2B8C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693863" y="301625"/>
            <a:ext cx="166687" cy="533400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4060" y="209348"/>
            <a:ext cx="7056812" cy="71873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0" y="1137425"/>
            <a:ext cx="9144000" cy="57205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Century Gothic" panose="020B0502020202020204" pitchFamily="34" charset="0"/>
              </a:defRPr>
            </a:lvl1pPr>
            <a:lvl2pPr>
              <a:defRPr sz="1600" baseline="0">
                <a:latin typeface="Century Gothic" panose="020B0502020202020204" pitchFamily="34" charset="0"/>
              </a:defRPr>
            </a:lvl2pPr>
            <a:lvl3pPr>
              <a:defRPr sz="1200" baseline="0">
                <a:latin typeface="Century Gothic" panose="020B0502020202020204" pitchFamily="34" charset="0"/>
              </a:defRPr>
            </a:lvl3pPr>
            <a:lvl4pPr>
              <a:defRPr sz="1100" baseline="0">
                <a:latin typeface="Century Gothic" panose="020B0502020202020204" pitchFamily="34" charset="0"/>
              </a:defRPr>
            </a:lvl4pPr>
            <a:lvl5pPr>
              <a:defRPr sz="110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832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ur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2"/>
          <p:cNvGrpSpPr>
            <a:grpSpLocks noChangeAspect="1"/>
          </p:cNvGrpSpPr>
          <p:nvPr/>
        </p:nvGrpSpPr>
        <p:grpSpPr bwMode="auto">
          <a:xfrm>
            <a:off x="0" y="11113"/>
            <a:ext cx="1154113" cy="1712912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4401" y="6264939"/>
              <a:ext cx="33354" cy="195120"/>
            </a:xfrm>
            <a:prstGeom prst="rect">
              <a:avLst/>
            </a:pr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4401" y="6264939"/>
              <a:ext cx="33354" cy="195120"/>
            </a:xfrm>
            <a:prstGeom prst="rect">
              <a:avLst/>
            </a:pr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6" name="Espace réservé du contenu 56"/>
          <p:cNvSpPr>
            <a:spLocks noGrp="1"/>
          </p:cNvSpPr>
          <p:nvPr>
            <p:ph sz="quarter" idx="10"/>
          </p:nvPr>
        </p:nvSpPr>
        <p:spPr>
          <a:xfrm>
            <a:off x="1316876" y="10800"/>
            <a:ext cx="7863636" cy="684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2435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 (couleur inversé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rgbClr val="7C2B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4087813"/>
            <a:ext cx="1865313" cy="2770187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7C2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7C2B8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91396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rgbClr val="7C2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9" name="Image 16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69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rgbClr val="7C2B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rgbClr val="7C2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rgbClr val="7C2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rgbClr val="7C2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rgbClr val="7C2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rgbClr val="7C2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rgbClr val="7C2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rgbClr val="7C2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rgbClr val="7C2B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86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ur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2"/>
          <p:cNvGrpSpPr>
            <a:grpSpLocks noChangeAspect="1"/>
          </p:cNvGrpSpPr>
          <p:nvPr/>
        </p:nvGrpSpPr>
        <p:grpSpPr bwMode="auto">
          <a:xfrm>
            <a:off x="0" y="11113"/>
            <a:ext cx="1184275" cy="1714500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5143" y="6265487"/>
              <a:ext cx="32506" cy="194939"/>
            </a:xfrm>
            <a:prstGeom prst="rect">
              <a:avLst/>
            </a:pr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5143" y="6265487"/>
              <a:ext cx="32506" cy="194939"/>
            </a:xfrm>
            <a:prstGeom prst="rect">
              <a:avLst/>
            </a:pr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8" name="Espace réservé du contenu 56"/>
          <p:cNvSpPr>
            <a:spLocks noGrp="1"/>
          </p:cNvSpPr>
          <p:nvPr>
            <p:ph sz="quarter" idx="10"/>
          </p:nvPr>
        </p:nvSpPr>
        <p:spPr>
          <a:xfrm>
            <a:off x="1316876" y="10800"/>
            <a:ext cx="7863636" cy="684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1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 (couleur inversé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rgbClr val="007D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4087813"/>
            <a:ext cx="1865313" cy="2770187"/>
            <a:chOff x="0" y="4087813"/>
            <a:chExt cx="1865313" cy="27701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622300" y="6524625"/>
              <a:ext cx="47625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622300" y="6257925"/>
              <a:ext cx="95250" cy="20161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85800" y="6524625"/>
              <a:ext cx="49213" cy="1127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792163" y="6524625"/>
              <a:ext cx="57150" cy="1127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871538" y="6491288"/>
              <a:ext cx="57150" cy="146050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936625" y="6524625"/>
              <a:ext cx="63500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000125" y="6524625"/>
              <a:ext cx="73025" cy="1127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082675" y="6524625"/>
              <a:ext cx="65088" cy="1127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4776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219200" y="6524625"/>
              <a:ext cx="57150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292225" y="6524625"/>
              <a:ext cx="79375" cy="1127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387475" y="6524625"/>
              <a:ext cx="58738" cy="1127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462088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535113" y="6524625"/>
              <a:ext cx="63500" cy="1127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154113" y="6313488"/>
              <a:ext cx="65087" cy="96837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42950" y="6264275"/>
              <a:ext cx="87313" cy="195263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5663" y="6264275"/>
              <a:ext cx="31750" cy="195263"/>
            </a:xfrm>
            <a:prstGeom prst="rect">
              <a:avLst/>
            </a:pr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920750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41400" y="6264275"/>
              <a:ext cx="96838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50950" y="6264275"/>
              <a:ext cx="136525" cy="195263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97000" y="6264275"/>
              <a:ext cx="112713" cy="195263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519238" y="6264275"/>
              <a:ext cx="103187" cy="195263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647825" y="6264275"/>
              <a:ext cx="95250" cy="195263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768475" y="6264275"/>
              <a:ext cx="96838" cy="195263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0" y="4581525"/>
              <a:ext cx="830263" cy="227647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0" y="4087813"/>
              <a:ext cx="1452563" cy="2095500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rgbClr val="007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7DB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27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rgbClr val="007D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6043613"/>
            <a:ext cx="1395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99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érique">
    <p:bg>
      <p:bgPr>
        <a:solidFill>
          <a:srgbClr val="007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rgbClr val="007D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1816100" y="1990725"/>
            <a:ext cx="442913" cy="1431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762625" y="3338513"/>
            <a:ext cx="331788" cy="152400"/>
          </a:xfrm>
          <a:custGeom>
            <a:avLst/>
            <a:gdLst>
              <a:gd name="T0" fmla="*/ 2147483646 w 209"/>
              <a:gd name="T1" fmla="*/ 2147483646 h 96"/>
              <a:gd name="T2" fmla="*/ 2147483646 w 209"/>
              <a:gd name="T3" fmla="*/ 2147483646 h 96"/>
              <a:gd name="T4" fmla="*/ 2147483646 w 209"/>
              <a:gd name="T5" fmla="*/ 2147483646 h 96"/>
              <a:gd name="T6" fmla="*/ 2147483646 w 209"/>
              <a:gd name="T7" fmla="*/ 2147483646 h 96"/>
              <a:gd name="T8" fmla="*/ 2147483646 w 209"/>
              <a:gd name="T9" fmla="*/ 2147483646 h 96"/>
              <a:gd name="T10" fmla="*/ 2147483646 w 209"/>
              <a:gd name="T11" fmla="*/ 0 h 96"/>
              <a:gd name="T12" fmla="*/ 2147483646 w 209"/>
              <a:gd name="T13" fmla="*/ 2147483646 h 96"/>
              <a:gd name="T14" fmla="*/ 2147483646 w 209"/>
              <a:gd name="T15" fmla="*/ 2147483646 h 96"/>
              <a:gd name="T16" fmla="*/ 2147483646 w 209"/>
              <a:gd name="T17" fmla="*/ 2147483646 h 96"/>
              <a:gd name="T18" fmla="*/ 2147483646 w 209"/>
              <a:gd name="T19" fmla="*/ 2147483646 h 96"/>
              <a:gd name="T20" fmla="*/ 2147483646 w 209"/>
              <a:gd name="T21" fmla="*/ 2147483646 h 96"/>
              <a:gd name="T22" fmla="*/ 2147483646 w 209"/>
              <a:gd name="T23" fmla="*/ 2147483646 h 96"/>
              <a:gd name="T24" fmla="*/ 2147483646 w 209"/>
              <a:gd name="T25" fmla="*/ 2147483646 h 96"/>
              <a:gd name="T26" fmla="*/ 2147483646 w 209"/>
              <a:gd name="T27" fmla="*/ 2147483646 h 96"/>
              <a:gd name="T28" fmla="*/ 2147483646 w 209"/>
              <a:gd name="T29" fmla="*/ 2147483646 h 96"/>
              <a:gd name="T30" fmla="*/ 2147483646 w 209"/>
              <a:gd name="T31" fmla="*/ 2147483646 h 96"/>
              <a:gd name="T32" fmla="*/ 2147483646 w 209"/>
              <a:gd name="T33" fmla="*/ 2147483646 h 96"/>
              <a:gd name="T34" fmla="*/ 2147483646 w 209"/>
              <a:gd name="T35" fmla="*/ 2147483646 h 96"/>
              <a:gd name="T36" fmla="*/ 2147483646 w 209"/>
              <a:gd name="T37" fmla="*/ 2147483646 h 96"/>
              <a:gd name="T38" fmla="*/ 2147483646 w 209"/>
              <a:gd name="T39" fmla="*/ 2147483646 h 96"/>
              <a:gd name="T40" fmla="*/ 2147483646 w 209"/>
              <a:gd name="T41" fmla="*/ 2147483646 h 96"/>
              <a:gd name="T42" fmla="*/ 2147483646 w 209"/>
              <a:gd name="T43" fmla="*/ 2147483646 h 96"/>
              <a:gd name="T44" fmla="*/ 2147483646 w 209"/>
              <a:gd name="T45" fmla="*/ 2147483646 h 96"/>
              <a:gd name="T46" fmla="*/ 2147483646 w 209"/>
              <a:gd name="T47" fmla="*/ 2147483646 h 96"/>
              <a:gd name="T48" fmla="*/ 2147483646 w 209"/>
              <a:gd name="T49" fmla="*/ 2147483646 h 96"/>
              <a:gd name="T50" fmla="*/ 2147483646 w 209"/>
              <a:gd name="T51" fmla="*/ 2147483646 h 96"/>
              <a:gd name="T52" fmla="*/ 2147483646 w 209"/>
              <a:gd name="T53" fmla="*/ 2147483646 h 96"/>
              <a:gd name="T54" fmla="*/ 2147483646 w 209"/>
              <a:gd name="T55" fmla="*/ 2147483646 h 96"/>
              <a:gd name="T56" fmla="*/ 2147483646 w 209"/>
              <a:gd name="T57" fmla="*/ 2147483646 h 96"/>
              <a:gd name="T58" fmla="*/ 2147483646 w 209"/>
              <a:gd name="T59" fmla="*/ 2147483646 h 96"/>
              <a:gd name="T60" fmla="*/ 2147483646 w 209"/>
              <a:gd name="T61" fmla="*/ 2147483646 h 96"/>
              <a:gd name="T62" fmla="*/ 2147483646 w 209"/>
              <a:gd name="T63" fmla="*/ 2147483646 h 96"/>
              <a:gd name="T64" fmla="*/ 2147483646 w 209"/>
              <a:gd name="T65" fmla="*/ 0 h 96"/>
              <a:gd name="T66" fmla="*/ 2147483646 w 209"/>
              <a:gd name="T67" fmla="*/ 2147483646 h 96"/>
              <a:gd name="T68" fmla="*/ 2147483646 w 209"/>
              <a:gd name="T69" fmla="*/ 2147483646 h 96"/>
              <a:gd name="T70" fmla="*/ 0 w 209"/>
              <a:gd name="T71" fmla="*/ 2147483646 h 96"/>
              <a:gd name="T72" fmla="*/ 2147483646 w 209"/>
              <a:gd name="T73" fmla="*/ 2147483646 h 96"/>
              <a:gd name="T74" fmla="*/ 2147483646 w 209"/>
              <a:gd name="T75" fmla="*/ 2147483646 h 96"/>
              <a:gd name="T76" fmla="*/ 2147483646 w 209"/>
              <a:gd name="T77" fmla="*/ 2147483646 h 96"/>
              <a:gd name="T78" fmla="*/ 2147483646 w 209"/>
              <a:gd name="T79" fmla="*/ 2147483646 h 96"/>
              <a:gd name="T80" fmla="*/ 2147483646 w 209"/>
              <a:gd name="T81" fmla="*/ 2147483646 h 96"/>
              <a:gd name="T82" fmla="*/ 2147483646 w 209"/>
              <a:gd name="T83" fmla="*/ 2147483646 h 96"/>
              <a:gd name="T84" fmla="*/ 2147483646 w 209"/>
              <a:gd name="T85" fmla="*/ 2147483646 h 96"/>
              <a:gd name="T86" fmla="*/ 2147483646 w 209"/>
              <a:gd name="T87" fmla="*/ 2147483646 h 96"/>
              <a:gd name="T88" fmla="*/ 2147483646 w 209"/>
              <a:gd name="T89" fmla="*/ 2147483646 h 96"/>
              <a:gd name="T90" fmla="*/ 2147483646 w 209"/>
              <a:gd name="T91" fmla="*/ 2147483646 h 96"/>
              <a:gd name="T92" fmla="*/ 2147483646 w 209"/>
              <a:gd name="T93" fmla="*/ 2147483646 h 96"/>
              <a:gd name="T94" fmla="*/ 2147483646 w 209"/>
              <a:gd name="T95" fmla="*/ 2147483646 h 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9" h="96">
                <a:moveTo>
                  <a:pt x="161" y="96"/>
                </a:moveTo>
                <a:lnTo>
                  <a:pt x="161" y="96"/>
                </a:lnTo>
                <a:lnTo>
                  <a:pt x="178" y="93"/>
                </a:lnTo>
                <a:lnTo>
                  <a:pt x="195" y="82"/>
                </a:lnTo>
                <a:lnTo>
                  <a:pt x="205" y="65"/>
                </a:lnTo>
                <a:lnTo>
                  <a:pt x="209" y="48"/>
                </a:lnTo>
                <a:lnTo>
                  <a:pt x="205" y="27"/>
                </a:lnTo>
                <a:lnTo>
                  <a:pt x="195" y="14"/>
                </a:lnTo>
                <a:lnTo>
                  <a:pt x="178" y="3"/>
                </a:lnTo>
                <a:lnTo>
                  <a:pt x="161" y="0"/>
                </a:lnTo>
                <a:lnTo>
                  <a:pt x="140" y="3"/>
                </a:lnTo>
                <a:lnTo>
                  <a:pt x="127" y="14"/>
                </a:lnTo>
                <a:lnTo>
                  <a:pt x="116" y="27"/>
                </a:lnTo>
                <a:lnTo>
                  <a:pt x="113" y="48"/>
                </a:lnTo>
                <a:lnTo>
                  <a:pt x="116" y="65"/>
                </a:lnTo>
                <a:lnTo>
                  <a:pt x="127" y="82"/>
                </a:lnTo>
                <a:lnTo>
                  <a:pt x="140" y="93"/>
                </a:lnTo>
                <a:lnTo>
                  <a:pt x="161" y="96"/>
                </a:lnTo>
                <a:close/>
                <a:moveTo>
                  <a:pt x="144" y="31"/>
                </a:moveTo>
                <a:lnTo>
                  <a:pt x="144" y="31"/>
                </a:lnTo>
                <a:lnTo>
                  <a:pt x="144" y="27"/>
                </a:lnTo>
                <a:lnTo>
                  <a:pt x="147" y="27"/>
                </a:lnTo>
                <a:lnTo>
                  <a:pt x="151" y="27"/>
                </a:lnTo>
                <a:lnTo>
                  <a:pt x="154" y="31"/>
                </a:lnTo>
                <a:lnTo>
                  <a:pt x="154" y="38"/>
                </a:lnTo>
                <a:lnTo>
                  <a:pt x="171" y="38"/>
                </a:lnTo>
                <a:lnTo>
                  <a:pt x="175" y="38"/>
                </a:lnTo>
                <a:lnTo>
                  <a:pt x="178" y="41"/>
                </a:lnTo>
                <a:lnTo>
                  <a:pt x="175" y="45"/>
                </a:lnTo>
                <a:lnTo>
                  <a:pt x="171" y="48"/>
                </a:lnTo>
                <a:lnTo>
                  <a:pt x="154" y="48"/>
                </a:lnTo>
                <a:lnTo>
                  <a:pt x="154" y="55"/>
                </a:lnTo>
                <a:lnTo>
                  <a:pt x="161" y="58"/>
                </a:lnTo>
                <a:lnTo>
                  <a:pt x="171" y="58"/>
                </a:lnTo>
                <a:lnTo>
                  <a:pt x="175" y="58"/>
                </a:lnTo>
                <a:lnTo>
                  <a:pt x="178" y="62"/>
                </a:lnTo>
                <a:lnTo>
                  <a:pt x="175" y="65"/>
                </a:lnTo>
                <a:lnTo>
                  <a:pt x="171" y="69"/>
                </a:lnTo>
                <a:lnTo>
                  <a:pt x="161" y="69"/>
                </a:lnTo>
                <a:lnTo>
                  <a:pt x="154" y="65"/>
                </a:lnTo>
                <a:lnTo>
                  <a:pt x="147" y="62"/>
                </a:lnTo>
                <a:lnTo>
                  <a:pt x="144" y="58"/>
                </a:lnTo>
                <a:lnTo>
                  <a:pt x="144" y="48"/>
                </a:lnTo>
                <a:lnTo>
                  <a:pt x="144" y="31"/>
                </a:lnTo>
                <a:close/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  <a:close/>
                <a:moveTo>
                  <a:pt x="34" y="41"/>
                </a:moveTo>
                <a:lnTo>
                  <a:pt x="41" y="41"/>
                </a:lnTo>
                <a:lnTo>
                  <a:pt x="41" y="34"/>
                </a:lnTo>
                <a:lnTo>
                  <a:pt x="44" y="27"/>
                </a:lnTo>
                <a:lnTo>
                  <a:pt x="51" y="24"/>
                </a:lnTo>
                <a:lnTo>
                  <a:pt x="58" y="24"/>
                </a:lnTo>
                <a:lnTo>
                  <a:pt x="58" y="31"/>
                </a:lnTo>
                <a:lnTo>
                  <a:pt x="51" y="31"/>
                </a:lnTo>
                <a:lnTo>
                  <a:pt x="51" y="34"/>
                </a:lnTo>
                <a:lnTo>
                  <a:pt x="51" y="41"/>
                </a:lnTo>
                <a:lnTo>
                  <a:pt x="58" y="41"/>
                </a:lnTo>
                <a:lnTo>
                  <a:pt x="58" y="48"/>
                </a:lnTo>
                <a:lnTo>
                  <a:pt x="51" y="48"/>
                </a:lnTo>
                <a:lnTo>
                  <a:pt x="51" y="69"/>
                </a:lnTo>
                <a:lnTo>
                  <a:pt x="41" y="69"/>
                </a:lnTo>
                <a:lnTo>
                  <a:pt x="41" y="48"/>
                </a:lnTo>
                <a:lnTo>
                  <a:pt x="34" y="48"/>
                </a:lnTo>
                <a:lnTo>
                  <a:pt x="3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942013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4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91225" y="3381375"/>
            <a:ext cx="53975" cy="66675"/>
          </a:xfrm>
          <a:custGeom>
            <a:avLst/>
            <a:gdLst>
              <a:gd name="T0" fmla="*/ 0 w 34"/>
              <a:gd name="T1" fmla="*/ 2147483646 h 42"/>
              <a:gd name="T2" fmla="*/ 0 w 34"/>
              <a:gd name="T3" fmla="*/ 2147483646 h 42"/>
              <a:gd name="T4" fmla="*/ 0 w 34"/>
              <a:gd name="T5" fmla="*/ 0 h 42"/>
              <a:gd name="T6" fmla="*/ 2147483646 w 34"/>
              <a:gd name="T7" fmla="*/ 0 h 42"/>
              <a:gd name="T8" fmla="*/ 2147483646 w 34"/>
              <a:gd name="T9" fmla="*/ 0 h 42"/>
              <a:gd name="T10" fmla="*/ 2147483646 w 34"/>
              <a:gd name="T11" fmla="*/ 0 h 42"/>
              <a:gd name="T12" fmla="*/ 2147483646 w 34"/>
              <a:gd name="T13" fmla="*/ 2147483646 h 42"/>
              <a:gd name="T14" fmla="*/ 2147483646 w 34"/>
              <a:gd name="T15" fmla="*/ 2147483646 h 42"/>
              <a:gd name="T16" fmla="*/ 2147483646 w 34"/>
              <a:gd name="T17" fmla="*/ 2147483646 h 42"/>
              <a:gd name="T18" fmla="*/ 2147483646 w 34"/>
              <a:gd name="T19" fmla="*/ 2147483646 h 42"/>
              <a:gd name="T20" fmla="*/ 2147483646 w 34"/>
              <a:gd name="T21" fmla="*/ 2147483646 h 42"/>
              <a:gd name="T22" fmla="*/ 2147483646 w 34"/>
              <a:gd name="T23" fmla="*/ 2147483646 h 42"/>
              <a:gd name="T24" fmla="*/ 2147483646 w 34"/>
              <a:gd name="T25" fmla="*/ 2147483646 h 42"/>
              <a:gd name="T26" fmla="*/ 2147483646 w 34"/>
              <a:gd name="T27" fmla="*/ 2147483646 h 42"/>
              <a:gd name="T28" fmla="*/ 2147483646 w 34"/>
              <a:gd name="T29" fmla="*/ 2147483646 h 42"/>
              <a:gd name="T30" fmla="*/ 2147483646 w 34"/>
              <a:gd name="T31" fmla="*/ 2147483646 h 42"/>
              <a:gd name="T32" fmla="*/ 2147483646 w 34"/>
              <a:gd name="T33" fmla="*/ 2147483646 h 42"/>
              <a:gd name="T34" fmla="*/ 2147483646 w 34"/>
              <a:gd name="T35" fmla="*/ 2147483646 h 42"/>
              <a:gd name="T36" fmla="*/ 2147483646 w 34"/>
              <a:gd name="T37" fmla="*/ 2147483646 h 42"/>
              <a:gd name="T38" fmla="*/ 2147483646 w 34"/>
              <a:gd name="T39" fmla="*/ 2147483646 h 42"/>
              <a:gd name="T40" fmla="*/ 2147483646 w 34"/>
              <a:gd name="T41" fmla="*/ 2147483646 h 42"/>
              <a:gd name="T42" fmla="*/ 2147483646 w 34"/>
              <a:gd name="T43" fmla="*/ 2147483646 h 42"/>
              <a:gd name="T44" fmla="*/ 2147483646 w 34"/>
              <a:gd name="T45" fmla="*/ 2147483646 h 42"/>
              <a:gd name="T46" fmla="*/ 2147483646 w 34"/>
              <a:gd name="T47" fmla="*/ 2147483646 h 42"/>
              <a:gd name="T48" fmla="*/ 2147483646 w 34"/>
              <a:gd name="T49" fmla="*/ 2147483646 h 42"/>
              <a:gd name="T50" fmla="*/ 2147483646 w 34"/>
              <a:gd name="T51" fmla="*/ 2147483646 h 42"/>
              <a:gd name="T52" fmla="*/ 2147483646 w 34"/>
              <a:gd name="T53" fmla="*/ 2147483646 h 42"/>
              <a:gd name="T54" fmla="*/ 2147483646 w 34"/>
              <a:gd name="T55" fmla="*/ 2147483646 h 42"/>
              <a:gd name="T56" fmla="*/ 2147483646 w 34"/>
              <a:gd name="T57" fmla="*/ 2147483646 h 42"/>
              <a:gd name="T58" fmla="*/ 2147483646 w 34"/>
              <a:gd name="T59" fmla="*/ 2147483646 h 42"/>
              <a:gd name="T60" fmla="*/ 2147483646 w 34"/>
              <a:gd name="T61" fmla="*/ 2147483646 h 42"/>
              <a:gd name="T62" fmla="*/ 0 w 34"/>
              <a:gd name="T63" fmla="*/ 2147483646 h 42"/>
              <a:gd name="T64" fmla="*/ 0 w 34"/>
              <a:gd name="T65" fmla="*/ 2147483646 h 42"/>
              <a:gd name="T66" fmla="*/ 0 w 34"/>
              <a:gd name="T67" fmla="*/ 2147483646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4" h="42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27" y="11"/>
                </a:lnTo>
                <a:lnTo>
                  <a:pt x="31" y="11"/>
                </a:lnTo>
                <a:lnTo>
                  <a:pt x="34" y="14"/>
                </a:lnTo>
                <a:lnTo>
                  <a:pt x="31" y="18"/>
                </a:lnTo>
                <a:lnTo>
                  <a:pt x="27" y="21"/>
                </a:lnTo>
                <a:lnTo>
                  <a:pt x="10" y="21"/>
                </a:lnTo>
                <a:lnTo>
                  <a:pt x="10" y="28"/>
                </a:lnTo>
                <a:lnTo>
                  <a:pt x="17" y="31"/>
                </a:lnTo>
                <a:lnTo>
                  <a:pt x="27" y="31"/>
                </a:lnTo>
                <a:lnTo>
                  <a:pt x="31" y="31"/>
                </a:lnTo>
                <a:lnTo>
                  <a:pt x="34" y="35"/>
                </a:lnTo>
                <a:lnTo>
                  <a:pt x="31" y="38"/>
                </a:lnTo>
                <a:lnTo>
                  <a:pt x="27" y="42"/>
                </a:lnTo>
                <a:lnTo>
                  <a:pt x="17" y="42"/>
                </a:lnTo>
                <a:lnTo>
                  <a:pt x="10" y="38"/>
                </a:lnTo>
                <a:lnTo>
                  <a:pt x="3" y="35"/>
                </a:lnTo>
                <a:lnTo>
                  <a:pt x="0" y="31"/>
                </a:lnTo>
                <a:lnTo>
                  <a:pt x="0" y="21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762625" y="3338513"/>
            <a:ext cx="152400" cy="152400"/>
          </a:xfrm>
          <a:custGeom>
            <a:avLst/>
            <a:gdLst>
              <a:gd name="T0" fmla="*/ 2147483646 w 96"/>
              <a:gd name="T1" fmla="*/ 2147483646 h 96"/>
              <a:gd name="T2" fmla="*/ 2147483646 w 96"/>
              <a:gd name="T3" fmla="*/ 2147483646 h 96"/>
              <a:gd name="T4" fmla="*/ 2147483646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0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0 w 96"/>
              <a:gd name="T31" fmla="*/ 2147483646 h 96"/>
              <a:gd name="T32" fmla="*/ 0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6" h="96">
                <a:moveTo>
                  <a:pt x="48" y="96"/>
                </a:move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2" y="65"/>
                </a:lnTo>
                <a:lnTo>
                  <a:pt x="96" y="48"/>
                </a:lnTo>
                <a:lnTo>
                  <a:pt x="92" y="27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82"/>
                </a:lnTo>
                <a:lnTo>
                  <a:pt x="27" y="93"/>
                </a:lnTo>
                <a:lnTo>
                  <a:pt x="48" y="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816600" y="3376613"/>
            <a:ext cx="38100" cy="71437"/>
          </a:xfrm>
          <a:custGeom>
            <a:avLst/>
            <a:gdLst>
              <a:gd name="T0" fmla="*/ 0 w 24"/>
              <a:gd name="T1" fmla="*/ 2147483646 h 45"/>
              <a:gd name="T2" fmla="*/ 2147483646 w 24"/>
              <a:gd name="T3" fmla="*/ 2147483646 h 45"/>
              <a:gd name="T4" fmla="*/ 2147483646 w 24"/>
              <a:gd name="T5" fmla="*/ 2147483646 h 45"/>
              <a:gd name="T6" fmla="*/ 2147483646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0 h 45"/>
              <a:gd name="T12" fmla="*/ 2147483646 w 24"/>
              <a:gd name="T13" fmla="*/ 0 h 45"/>
              <a:gd name="T14" fmla="*/ 2147483646 w 24"/>
              <a:gd name="T15" fmla="*/ 2147483646 h 45"/>
              <a:gd name="T16" fmla="*/ 2147483646 w 24"/>
              <a:gd name="T17" fmla="*/ 2147483646 h 45"/>
              <a:gd name="T18" fmla="*/ 2147483646 w 24"/>
              <a:gd name="T19" fmla="*/ 2147483646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0 w 24"/>
              <a:gd name="T37" fmla="*/ 2147483646 h 45"/>
              <a:gd name="T38" fmla="*/ 0 w 24"/>
              <a:gd name="T39" fmla="*/ 2147483646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7" y="17"/>
                </a:lnTo>
                <a:lnTo>
                  <a:pt x="7" y="10"/>
                </a:lnTo>
                <a:lnTo>
                  <a:pt x="10" y="3"/>
                </a:lnTo>
                <a:lnTo>
                  <a:pt x="17" y="0"/>
                </a:lnTo>
                <a:lnTo>
                  <a:pt x="24" y="0"/>
                </a:lnTo>
                <a:lnTo>
                  <a:pt x="24" y="7"/>
                </a:lnTo>
                <a:lnTo>
                  <a:pt x="17" y="7"/>
                </a:lnTo>
                <a:lnTo>
                  <a:pt x="17" y="10"/>
                </a:lnTo>
                <a:lnTo>
                  <a:pt x="17" y="17"/>
                </a:lnTo>
                <a:lnTo>
                  <a:pt x="24" y="17"/>
                </a:lnTo>
                <a:lnTo>
                  <a:pt x="24" y="24"/>
                </a:lnTo>
                <a:lnTo>
                  <a:pt x="17" y="24"/>
                </a:lnTo>
                <a:lnTo>
                  <a:pt x="17" y="45"/>
                </a:lnTo>
                <a:lnTo>
                  <a:pt x="7" y="45"/>
                </a:lnTo>
                <a:lnTo>
                  <a:pt x="7" y="24"/>
                </a:lnTo>
                <a:lnTo>
                  <a:pt x="0" y="24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2262188" y="3316288"/>
            <a:ext cx="3435350" cy="212725"/>
          </a:xfrm>
          <a:custGeom>
            <a:avLst/>
            <a:gdLst>
              <a:gd name="T0" fmla="*/ 2147483646 w 2164"/>
              <a:gd name="T1" fmla="*/ 2147483646 h 134"/>
              <a:gd name="T2" fmla="*/ 2147483646 w 2164"/>
              <a:gd name="T3" fmla="*/ 2147483646 h 134"/>
              <a:gd name="T4" fmla="*/ 2147483646 w 2164"/>
              <a:gd name="T5" fmla="*/ 2147483646 h 134"/>
              <a:gd name="T6" fmla="*/ 2147483646 w 2164"/>
              <a:gd name="T7" fmla="*/ 2147483646 h 134"/>
              <a:gd name="T8" fmla="*/ 2147483646 w 2164"/>
              <a:gd name="T9" fmla="*/ 2147483646 h 134"/>
              <a:gd name="T10" fmla="*/ 2147483646 w 2164"/>
              <a:gd name="T11" fmla="*/ 2147483646 h 134"/>
              <a:gd name="T12" fmla="*/ 2147483646 w 2164"/>
              <a:gd name="T13" fmla="*/ 2147483646 h 134"/>
              <a:gd name="T14" fmla="*/ 2147483646 w 2164"/>
              <a:gd name="T15" fmla="*/ 2147483646 h 134"/>
              <a:gd name="T16" fmla="*/ 2147483646 w 2164"/>
              <a:gd name="T17" fmla="*/ 2147483646 h 134"/>
              <a:gd name="T18" fmla="*/ 2147483646 w 2164"/>
              <a:gd name="T19" fmla="*/ 2147483646 h 134"/>
              <a:gd name="T20" fmla="*/ 2147483646 w 2164"/>
              <a:gd name="T21" fmla="*/ 2147483646 h 134"/>
              <a:gd name="T22" fmla="*/ 2147483646 w 2164"/>
              <a:gd name="T23" fmla="*/ 2147483646 h 134"/>
              <a:gd name="T24" fmla="*/ 2147483646 w 2164"/>
              <a:gd name="T25" fmla="*/ 2147483646 h 134"/>
              <a:gd name="T26" fmla="*/ 2147483646 w 2164"/>
              <a:gd name="T27" fmla="*/ 2147483646 h 134"/>
              <a:gd name="T28" fmla="*/ 2147483646 w 2164"/>
              <a:gd name="T29" fmla="*/ 2147483646 h 134"/>
              <a:gd name="T30" fmla="*/ 2147483646 w 2164"/>
              <a:gd name="T31" fmla="*/ 2147483646 h 134"/>
              <a:gd name="T32" fmla="*/ 2147483646 w 2164"/>
              <a:gd name="T33" fmla="*/ 2147483646 h 134"/>
              <a:gd name="T34" fmla="*/ 2147483646 w 2164"/>
              <a:gd name="T35" fmla="*/ 2147483646 h 134"/>
              <a:gd name="T36" fmla="*/ 2147483646 w 2164"/>
              <a:gd name="T37" fmla="*/ 2147483646 h 134"/>
              <a:gd name="T38" fmla="*/ 2147483646 w 2164"/>
              <a:gd name="T39" fmla="*/ 2147483646 h 134"/>
              <a:gd name="T40" fmla="*/ 2147483646 w 2164"/>
              <a:gd name="T41" fmla="*/ 2147483646 h 134"/>
              <a:gd name="T42" fmla="*/ 2147483646 w 2164"/>
              <a:gd name="T43" fmla="*/ 2147483646 h 134"/>
              <a:gd name="T44" fmla="*/ 2147483646 w 2164"/>
              <a:gd name="T45" fmla="*/ 2147483646 h 134"/>
              <a:gd name="T46" fmla="*/ 2147483646 w 2164"/>
              <a:gd name="T47" fmla="*/ 2147483646 h 134"/>
              <a:gd name="T48" fmla="*/ 2147483646 w 2164"/>
              <a:gd name="T49" fmla="*/ 2147483646 h 134"/>
              <a:gd name="T50" fmla="*/ 2147483646 w 2164"/>
              <a:gd name="T51" fmla="*/ 2147483646 h 134"/>
              <a:gd name="T52" fmla="*/ 2147483646 w 2164"/>
              <a:gd name="T53" fmla="*/ 2147483646 h 134"/>
              <a:gd name="T54" fmla="*/ 2147483646 w 2164"/>
              <a:gd name="T55" fmla="*/ 2147483646 h 134"/>
              <a:gd name="T56" fmla="*/ 2147483646 w 2164"/>
              <a:gd name="T57" fmla="*/ 2147483646 h 134"/>
              <a:gd name="T58" fmla="*/ 2147483646 w 2164"/>
              <a:gd name="T59" fmla="*/ 2147483646 h 134"/>
              <a:gd name="T60" fmla="*/ 2147483646 w 2164"/>
              <a:gd name="T61" fmla="*/ 2147483646 h 134"/>
              <a:gd name="T62" fmla="*/ 2147483646 w 2164"/>
              <a:gd name="T63" fmla="*/ 2147483646 h 134"/>
              <a:gd name="T64" fmla="*/ 2147483646 w 2164"/>
              <a:gd name="T65" fmla="*/ 2147483646 h 134"/>
              <a:gd name="T66" fmla="*/ 2147483646 w 2164"/>
              <a:gd name="T67" fmla="*/ 2147483646 h 134"/>
              <a:gd name="T68" fmla="*/ 2147483646 w 2164"/>
              <a:gd name="T69" fmla="*/ 2147483646 h 134"/>
              <a:gd name="T70" fmla="*/ 2147483646 w 2164"/>
              <a:gd name="T71" fmla="*/ 2147483646 h 134"/>
              <a:gd name="T72" fmla="*/ 2147483646 w 2164"/>
              <a:gd name="T73" fmla="*/ 2147483646 h 134"/>
              <a:gd name="T74" fmla="*/ 2147483646 w 2164"/>
              <a:gd name="T75" fmla="*/ 2147483646 h 134"/>
              <a:gd name="T76" fmla="*/ 2147483646 w 2164"/>
              <a:gd name="T77" fmla="*/ 2147483646 h 134"/>
              <a:gd name="T78" fmla="*/ 2147483646 w 2164"/>
              <a:gd name="T79" fmla="*/ 2147483646 h 134"/>
              <a:gd name="T80" fmla="*/ 2147483646 w 2164"/>
              <a:gd name="T81" fmla="*/ 2147483646 h 134"/>
              <a:gd name="T82" fmla="*/ 2147483646 w 2164"/>
              <a:gd name="T83" fmla="*/ 2147483646 h 134"/>
              <a:gd name="T84" fmla="*/ 2147483646 w 2164"/>
              <a:gd name="T85" fmla="*/ 2147483646 h 134"/>
              <a:gd name="T86" fmla="*/ 2147483646 w 2164"/>
              <a:gd name="T87" fmla="*/ 2147483646 h 134"/>
              <a:gd name="T88" fmla="*/ 2147483646 w 2164"/>
              <a:gd name="T89" fmla="*/ 2147483646 h 134"/>
              <a:gd name="T90" fmla="*/ 2147483646 w 2164"/>
              <a:gd name="T91" fmla="*/ 2147483646 h 134"/>
              <a:gd name="T92" fmla="*/ 2147483646 w 2164"/>
              <a:gd name="T93" fmla="*/ 2147483646 h 134"/>
              <a:gd name="T94" fmla="*/ 2147483646 w 2164"/>
              <a:gd name="T95" fmla="*/ 2147483646 h 134"/>
              <a:gd name="T96" fmla="*/ 2147483646 w 2164"/>
              <a:gd name="T97" fmla="*/ 2147483646 h 134"/>
              <a:gd name="T98" fmla="*/ 2147483646 w 2164"/>
              <a:gd name="T99" fmla="*/ 2147483646 h 134"/>
              <a:gd name="T100" fmla="*/ 2147483646 w 2164"/>
              <a:gd name="T101" fmla="*/ 2147483646 h 134"/>
              <a:gd name="T102" fmla="*/ 2147483646 w 2164"/>
              <a:gd name="T103" fmla="*/ 2147483646 h 134"/>
              <a:gd name="T104" fmla="*/ 2147483646 w 2164"/>
              <a:gd name="T105" fmla="*/ 2147483646 h 134"/>
              <a:gd name="T106" fmla="*/ 2147483646 w 2164"/>
              <a:gd name="T107" fmla="*/ 2147483646 h 134"/>
              <a:gd name="T108" fmla="*/ 2147483646 w 2164"/>
              <a:gd name="T109" fmla="*/ 2147483646 h 134"/>
              <a:gd name="T110" fmla="*/ 2147483646 w 2164"/>
              <a:gd name="T111" fmla="*/ 2147483646 h 134"/>
              <a:gd name="T112" fmla="*/ 2147483646 w 2164"/>
              <a:gd name="T113" fmla="*/ 2147483646 h 134"/>
              <a:gd name="T114" fmla="*/ 2147483646 w 2164"/>
              <a:gd name="T115" fmla="*/ 2147483646 h 134"/>
              <a:gd name="T116" fmla="*/ 2147483646 w 2164"/>
              <a:gd name="T117" fmla="*/ 2147483646 h 134"/>
              <a:gd name="T118" fmla="*/ 2147483646 w 2164"/>
              <a:gd name="T119" fmla="*/ 2147483646 h 134"/>
              <a:gd name="T120" fmla="*/ 2147483646 w 2164"/>
              <a:gd name="T121" fmla="*/ 2147483646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4" h="134">
                <a:moveTo>
                  <a:pt x="2119" y="110"/>
                </a:moveTo>
                <a:lnTo>
                  <a:pt x="2119" y="110"/>
                </a:lnTo>
                <a:lnTo>
                  <a:pt x="2126" y="110"/>
                </a:lnTo>
                <a:lnTo>
                  <a:pt x="2129" y="110"/>
                </a:lnTo>
                <a:lnTo>
                  <a:pt x="2133" y="110"/>
                </a:lnTo>
                <a:lnTo>
                  <a:pt x="2140" y="110"/>
                </a:lnTo>
                <a:lnTo>
                  <a:pt x="2140" y="76"/>
                </a:lnTo>
                <a:lnTo>
                  <a:pt x="2140" y="65"/>
                </a:lnTo>
                <a:lnTo>
                  <a:pt x="2146" y="59"/>
                </a:lnTo>
                <a:lnTo>
                  <a:pt x="2150" y="55"/>
                </a:lnTo>
                <a:lnTo>
                  <a:pt x="2157" y="55"/>
                </a:lnTo>
                <a:lnTo>
                  <a:pt x="2160" y="55"/>
                </a:lnTo>
                <a:lnTo>
                  <a:pt x="2164" y="48"/>
                </a:lnTo>
                <a:lnTo>
                  <a:pt x="2164" y="45"/>
                </a:lnTo>
                <a:lnTo>
                  <a:pt x="2164" y="41"/>
                </a:lnTo>
                <a:lnTo>
                  <a:pt x="2164" y="38"/>
                </a:lnTo>
                <a:lnTo>
                  <a:pt x="2160" y="38"/>
                </a:lnTo>
                <a:lnTo>
                  <a:pt x="2157" y="38"/>
                </a:lnTo>
                <a:lnTo>
                  <a:pt x="2146" y="41"/>
                </a:lnTo>
                <a:lnTo>
                  <a:pt x="2136" y="48"/>
                </a:lnTo>
                <a:lnTo>
                  <a:pt x="2136" y="45"/>
                </a:lnTo>
                <a:lnTo>
                  <a:pt x="2136" y="41"/>
                </a:lnTo>
                <a:lnTo>
                  <a:pt x="2136" y="38"/>
                </a:lnTo>
                <a:lnTo>
                  <a:pt x="2133" y="38"/>
                </a:lnTo>
                <a:lnTo>
                  <a:pt x="2129" y="38"/>
                </a:lnTo>
                <a:lnTo>
                  <a:pt x="2122" y="38"/>
                </a:lnTo>
                <a:lnTo>
                  <a:pt x="2119" y="38"/>
                </a:lnTo>
                <a:lnTo>
                  <a:pt x="2119" y="110"/>
                </a:lnTo>
                <a:close/>
                <a:moveTo>
                  <a:pt x="2071" y="110"/>
                </a:moveTo>
                <a:lnTo>
                  <a:pt x="2071" y="110"/>
                </a:lnTo>
                <a:lnTo>
                  <a:pt x="2081" y="110"/>
                </a:lnTo>
                <a:lnTo>
                  <a:pt x="2092" y="110"/>
                </a:lnTo>
                <a:lnTo>
                  <a:pt x="2092" y="52"/>
                </a:lnTo>
                <a:lnTo>
                  <a:pt x="2109" y="52"/>
                </a:lnTo>
                <a:lnTo>
                  <a:pt x="2109" y="48"/>
                </a:lnTo>
                <a:lnTo>
                  <a:pt x="2109" y="45"/>
                </a:lnTo>
                <a:lnTo>
                  <a:pt x="2109" y="41"/>
                </a:lnTo>
                <a:lnTo>
                  <a:pt x="2109" y="38"/>
                </a:lnTo>
                <a:lnTo>
                  <a:pt x="2092" y="38"/>
                </a:lnTo>
                <a:lnTo>
                  <a:pt x="2092" y="35"/>
                </a:lnTo>
                <a:lnTo>
                  <a:pt x="2092" y="28"/>
                </a:lnTo>
                <a:lnTo>
                  <a:pt x="2095" y="24"/>
                </a:lnTo>
                <a:lnTo>
                  <a:pt x="2102" y="24"/>
                </a:lnTo>
                <a:lnTo>
                  <a:pt x="2105" y="24"/>
                </a:lnTo>
                <a:lnTo>
                  <a:pt x="2109" y="24"/>
                </a:lnTo>
                <a:lnTo>
                  <a:pt x="2112" y="17"/>
                </a:lnTo>
                <a:lnTo>
                  <a:pt x="2112" y="7"/>
                </a:lnTo>
                <a:lnTo>
                  <a:pt x="2105" y="7"/>
                </a:lnTo>
                <a:lnTo>
                  <a:pt x="2098" y="7"/>
                </a:lnTo>
                <a:lnTo>
                  <a:pt x="2088" y="11"/>
                </a:lnTo>
                <a:lnTo>
                  <a:pt x="2078" y="14"/>
                </a:lnTo>
                <a:lnTo>
                  <a:pt x="2074" y="24"/>
                </a:lnTo>
                <a:lnTo>
                  <a:pt x="2071" y="35"/>
                </a:lnTo>
                <a:lnTo>
                  <a:pt x="2071" y="38"/>
                </a:lnTo>
                <a:lnTo>
                  <a:pt x="2061" y="38"/>
                </a:lnTo>
                <a:lnTo>
                  <a:pt x="2061" y="41"/>
                </a:lnTo>
                <a:lnTo>
                  <a:pt x="2061" y="45"/>
                </a:lnTo>
                <a:lnTo>
                  <a:pt x="2061" y="48"/>
                </a:lnTo>
                <a:lnTo>
                  <a:pt x="2061" y="52"/>
                </a:lnTo>
                <a:lnTo>
                  <a:pt x="2071" y="52"/>
                </a:lnTo>
                <a:lnTo>
                  <a:pt x="2071" y="110"/>
                </a:lnTo>
                <a:close/>
                <a:moveTo>
                  <a:pt x="2040" y="110"/>
                </a:moveTo>
                <a:lnTo>
                  <a:pt x="2040" y="110"/>
                </a:lnTo>
                <a:lnTo>
                  <a:pt x="2050" y="110"/>
                </a:lnTo>
                <a:lnTo>
                  <a:pt x="2050" y="100"/>
                </a:lnTo>
                <a:lnTo>
                  <a:pt x="2050" y="89"/>
                </a:lnTo>
                <a:lnTo>
                  <a:pt x="2040" y="89"/>
                </a:lnTo>
                <a:lnTo>
                  <a:pt x="2030" y="89"/>
                </a:lnTo>
                <a:lnTo>
                  <a:pt x="2026" y="100"/>
                </a:lnTo>
                <a:lnTo>
                  <a:pt x="2030" y="110"/>
                </a:lnTo>
                <a:lnTo>
                  <a:pt x="2040" y="110"/>
                </a:lnTo>
                <a:close/>
                <a:moveTo>
                  <a:pt x="1968" y="65"/>
                </a:moveTo>
                <a:lnTo>
                  <a:pt x="1968" y="65"/>
                </a:lnTo>
                <a:lnTo>
                  <a:pt x="1972" y="55"/>
                </a:lnTo>
                <a:lnTo>
                  <a:pt x="1978" y="52"/>
                </a:lnTo>
                <a:lnTo>
                  <a:pt x="1982" y="52"/>
                </a:lnTo>
                <a:lnTo>
                  <a:pt x="1989" y="52"/>
                </a:lnTo>
                <a:lnTo>
                  <a:pt x="1992" y="55"/>
                </a:lnTo>
                <a:lnTo>
                  <a:pt x="1996" y="65"/>
                </a:lnTo>
                <a:lnTo>
                  <a:pt x="1968" y="65"/>
                </a:lnTo>
                <a:close/>
                <a:moveTo>
                  <a:pt x="2013" y="79"/>
                </a:moveTo>
                <a:lnTo>
                  <a:pt x="2013" y="79"/>
                </a:lnTo>
                <a:lnTo>
                  <a:pt x="2013" y="76"/>
                </a:lnTo>
                <a:lnTo>
                  <a:pt x="2016" y="69"/>
                </a:lnTo>
                <a:lnTo>
                  <a:pt x="2013" y="59"/>
                </a:lnTo>
                <a:lnTo>
                  <a:pt x="2006" y="45"/>
                </a:lnTo>
                <a:lnTo>
                  <a:pt x="1996" y="38"/>
                </a:lnTo>
                <a:lnTo>
                  <a:pt x="1982" y="38"/>
                </a:lnTo>
                <a:lnTo>
                  <a:pt x="1968" y="38"/>
                </a:lnTo>
                <a:lnTo>
                  <a:pt x="1958" y="48"/>
                </a:lnTo>
                <a:lnTo>
                  <a:pt x="1951" y="59"/>
                </a:lnTo>
                <a:lnTo>
                  <a:pt x="1948" y="72"/>
                </a:lnTo>
                <a:lnTo>
                  <a:pt x="1951" y="89"/>
                </a:lnTo>
                <a:lnTo>
                  <a:pt x="1958" y="100"/>
                </a:lnTo>
                <a:lnTo>
                  <a:pt x="1968" y="107"/>
                </a:lnTo>
                <a:lnTo>
                  <a:pt x="1985" y="110"/>
                </a:lnTo>
                <a:lnTo>
                  <a:pt x="1999" y="110"/>
                </a:lnTo>
                <a:lnTo>
                  <a:pt x="2009" y="107"/>
                </a:lnTo>
                <a:lnTo>
                  <a:pt x="2009" y="100"/>
                </a:lnTo>
                <a:lnTo>
                  <a:pt x="2006" y="93"/>
                </a:lnTo>
                <a:lnTo>
                  <a:pt x="1996" y="93"/>
                </a:lnTo>
                <a:lnTo>
                  <a:pt x="1989" y="96"/>
                </a:lnTo>
                <a:lnTo>
                  <a:pt x="1978" y="93"/>
                </a:lnTo>
                <a:lnTo>
                  <a:pt x="1975" y="93"/>
                </a:lnTo>
                <a:lnTo>
                  <a:pt x="1972" y="86"/>
                </a:lnTo>
                <a:lnTo>
                  <a:pt x="1968" y="79"/>
                </a:lnTo>
                <a:lnTo>
                  <a:pt x="2013" y="79"/>
                </a:lnTo>
                <a:close/>
                <a:moveTo>
                  <a:pt x="1872" y="110"/>
                </a:moveTo>
                <a:lnTo>
                  <a:pt x="1872" y="110"/>
                </a:lnTo>
                <a:lnTo>
                  <a:pt x="1882" y="110"/>
                </a:lnTo>
                <a:lnTo>
                  <a:pt x="1893" y="110"/>
                </a:lnTo>
                <a:lnTo>
                  <a:pt x="1893" y="72"/>
                </a:lnTo>
                <a:lnTo>
                  <a:pt x="1893" y="62"/>
                </a:lnTo>
                <a:lnTo>
                  <a:pt x="1896" y="59"/>
                </a:lnTo>
                <a:lnTo>
                  <a:pt x="1903" y="55"/>
                </a:lnTo>
                <a:lnTo>
                  <a:pt x="1906" y="55"/>
                </a:lnTo>
                <a:lnTo>
                  <a:pt x="1913" y="55"/>
                </a:lnTo>
                <a:lnTo>
                  <a:pt x="1913" y="59"/>
                </a:lnTo>
                <a:lnTo>
                  <a:pt x="1917" y="69"/>
                </a:lnTo>
                <a:lnTo>
                  <a:pt x="1917" y="110"/>
                </a:lnTo>
                <a:lnTo>
                  <a:pt x="1927" y="110"/>
                </a:lnTo>
                <a:lnTo>
                  <a:pt x="1937" y="110"/>
                </a:lnTo>
                <a:lnTo>
                  <a:pt x="1937" y="62"/>
                </a:lnTo>
                <a:lnTo>
                  <a:pt x="1934" y="52"/>
                </a:lnTo>
                <a:lnTo>
                  <a:pt x="1930" y="41"/>
                </a:lnTo>
                <a:lnTo>
                  <a:pt x="1924" y="38"/>
                </a:lnTo>
                <a:lnTo>
                  <a:pt x="1913" y="38"/>
                </a:lnTo>
                <a:lnTo>
                  <a:pt x="1906" y="38"/>
                </a:lnTo>
                <a:lnTo>
                  <a:pt x="1900" y="41"/>
                </a:lnTo>
                <a:lnTo>
                  <a:pt x="1896" y="45"/>
                </a:lnTo>
                <a:lnTo>
                  <a:pt x="1893" y="48"/>
                </a:lnTo>
                <a:lnTo>
                  <a:pt x="1893" y="45"/>
                </a:lnTo>
                <a:lnTo>
                  <a:pt x="1889" y="41"/>
                </a:lnTo>
                <a:lnTo>
                  <a:pt x="1889" y="38"/>
                </a:lnTo>
                <a:lnTo>
                  <a:pt x="1886" y="38"/>
                </a:lnTo>
                <a:lnTo>
                  <a:pt x="1882" y="38"/>
                </a:lnTo>
                <a:lnTo>
                  <a:pt x="1879" y="38"/>
                </a:lnTo>
                <a:lnTo>
                  <a:pt x="1872" y="38"/>
                </a:lnTo>
                <a:lnTo>
                  <a:pt x="1872" y="110"/>
                </a:lnTo>
                <a:close/>
                <a:moveTo>
                  <a:pt x="1821" y="110"/>
                </a:moveTo>
                <a:lnTo>
                  <a:pt x="1821" y="110"/>
                </a:lnTo>
                <a:lnTo>
                  <a:pt x="1824" y="110"/>
                </a:lnTo>
                <a:lnTo>
                  <a:pt x="1831" y="110"/>
                </a:lnTo>
                <a:lnTo>
                  <a:pt x="1834" y="110"/>
                </a:lnTo>
                <a:lnTo>
                  <a:pt x="1838" y="110"/>
                </a:lnTo>
                <a:lnTo>
                  <a:pt x="1838" y="76"/>
                </a:lnTo>
                <a:lnTo>
                  <a:pt x="1841" y="65"/>
                </a:lnTo>
                <a:lnTo>
                  <a:pt x="1845" y="59"/>
                </a:lnTo>
                <a:lnTo>
                  <a:pt x="1852" y="55"/>
                </a:lnTo>
                <a:lnTo>
                  <a:pt x="1855" y="55"/>
                </a:lnTo>
                <a:lnTo>
                  <a:pt x="1858" y="55"/>
                </a:lnTo>
                <a:lnTo>
                  <a:pt x="1862" y="55"/>
                </a:lnTo>
                <a:lnTo>
                  <a:pt x="1862" y="48"/>
                </a:lnTo>
                <a:lnTo>
                  <a:pt x="1862" y="45"/>
                </a:lnTo>
                <a:lnTo>
                  <a:pt x="1862" y="41"/>
                </a:lnTo>
                <a:lnTo>
                  <a:pt x="1862" y="38"/>
                </a:lnTo>
                <a:lnTo>
                  <a:pt x="1858" y="38"/>
                </a:lnTo>
                <a:lnTo>
                  <a:pt x="1855" y="38"/>
                </a:lnTo>
                <a:lnTo>
                  <a:pt x="1845" y="41"/>
                </a:lnTo>
                <a:lnTo>
                  <a:pt x="1838" y="48"/>
                </a:lnTo>
                <a:lnTo>
                  <a:pt x="1838" y="45"/>
                </a:lnTo>
                <a:lnTo>
                  <a:pt x="1838" y="41"/>
                </a:lnTo>
                <a:lnTo>
                  <a:pt x="1834" y="38"/>
                </a:lnTo>
                <a:lnTo>
                  <a:pt x="1831" y="38"/>
                </a:lnTo>
                <a:lnTo>
                  <a:pt x="1828" y="38"/>
                </a:lnTo>
                <a:lnTo>
                  <a:pt x="1824" y="38"/>
                </a:lnTo>
                <a:lnTo>
                  <a:pt x="1821" y="38"/>
                </a:lnTo>
                <a:lnTo>
                  <a:pt x="1821" y="110"/>
                </a:lnTo>
                <a:close/>
                <a:moveTo>
                  <a:pt x="1786" y="65"/>
                </a:moveTo>
                <a:lnTo>
                  <a:pt x="1786" y="65"/>
                </a:lnTo>
                <a:lnTo>
                  <a:pt x="1776" y="62"/>
                </a:lnTo>
                <a:lnTo>
                  <a:pt x="1766" y="65"/>
                </a:lnTo>
                <a:lnTo>
                  <a:pt x="1756" y="69"/>
                </a:lnTo>
                <a:lnTo>
                  <a:pt x="1749" y="76"/>
                </a:lnTo>
                <a:lnTo>
                  <a:pt x="1745" y="86"/>
                </a:lnTo>
                <a:lnTo>
                  <a:pt x="1749" y="96"/>
                </a:lnTo>
                <a:lnTo>
                  <a:pt x="1756" y="107"/>
                </a:lnTo>
                <a:lnTo>
                  <a:pt x="1762" y="110"/>
                </a:lnTo>
                <a:lnTo>
                  <a:pt x="1776" y="110"/>
                </a:lnTo>
                <a:lnTo>
                  <a:pt x="1793" y="110"/>
                </a:lnTo>
                <a:lnTo>
                  <a:pt x="1804" y="107"/>
                </a:lnTo>
                <a:lnTo>
                  <a:pt x="1804" y="65"/>
                </a:lnTo>
                <a:lnTo>
                  <a:pt x="1804" y="52"/>
                </a:lnTo>
                <a:lnTo>
                  <a:pt x="1797" y="45"/>
                </a:lnTo>
                <a:lnTo>
                  <a:pt x="1786" y="38"/>
                </a:lnTo>
                <a:lnTo>
                  <a:pt x="1773" y="38"/>
                </a:lnTo>
                <a:lnTo>
                  <a:pt x="1762" y="38"/>
                </a:lnTo>
                <a:lnTo>
                  <a:pt x="1749" y="41"/>
                </a:lnTo>
                <a:lnTo>
                  <a:pt x="1752" y="48"/>
                </a:lnTo>
                <a:lnTo>
                  <a:pt x="1756" y="55"/>
                </a:lnTo>
                <a:lnTo>
                  <a:pt x="1769" y="52"/>
                </a:lnTo>
                <a:lnTo>
                  <a:pt x="1776" y="52"/>
                </a:lnTo>
                <a:lnTo>
                  <a:pt x="1780" y="55"/>
                </a:lnTo>
                <a:lnTo>
                  <a:pt x="1783" y="59"/>
                </a:lnTo>
                <a:lnTo>
                  <a:pt x="1786" y="62"/>
                </a:lnTo>
                <a:lnTo>
                  <a:pt x="1786" y="65"/>
                </a:lnTo>
                <a:close/>
                <a:moveTo>
                  <a:pt x="1786" y="93"/>
                </a:moveTo>
                <a:lnTo>
                  <a:pt x="1786" y="93"/>
                </a:lnTo>
                <a:lnTo>
                  <a:pt x="1783" y="96"/>
                </a:lnTo>
                <a:lnTo>
                  <a:pt x="1776" y="96"/>
                </a:lnTo>
                <a:lnTo>
                  <a:pt x="1773" y="96"/>
                </a:lnTo>
                <a:lnTo>
                  <a:pt x="1769" y="93"/>
                </a:lnTo>
                <a:lnTo>
                  <a:pt x="1766" y="93"/>
                </a:lnTo>
                <a:lnTo>
                  <a:pt x="1762" y="86"/>
                </a:lnTo>
                <a:lnTo>
                  <a:pt x="1766" y="83"/>
                </a:lnTo>
                <a:lnTo>
                  <a:pt x="1766" y="79"/>
                </a:lnTo>
                <a:lnTo>
                  <a:pt x="1780" y="76"/>
                </a:lnTo>
                <a:lnTo>
                  <a:pt x="1783" y="76"/>
                </a:lnTo>
                <a:lnTo>
                  <a:pt x="1786" y="76"/>
                </a:lnTo>
                <a:lnTo>
                  <a:pt x="1786" y="93"/>
                </a:lnTo>
                <a:close/>
                <a:moveTo>
                  <a:pt x="1632" y="110"/>
                </a:moveTo>
                <a:lnTo>
                  <a:pt x="1632" y="110"/>
                </a:lnTo>
                <a:lnTo>
                  <a:pt x="1639" y="110"/>
                </a:lnTo>
                <a:lnTo>
                  <a:pt x="1649" y="110"/>
                </a:lnTo>
                <a:lnTo>
                  <a:pt x="1649" y="72"/>
                </a:lnTo>
                <a:lnTo>
                  <a:pt x="1653" y="62"/>
                </a:lnTo>
                <a:lnTo>
                  <a:pt x="1653" y="59"/>
                </a:lnTo>
                <a:lnTo>
                  <a:pt x="1660" y="55"/>
                </a:lnTo>
                <a:lnTo>
                  <a:pt x="1663" y="55"/>
                </a:lnTo>
                <a:lnTo>
                  <a:pt x="1666" y="55"/>
                </a:lnTo>
                <a:lnTo>
                  <a:pt x="1670" y="59"/>
                </a:lnTo>
                <a:lnTo>
                  <a:pt x="1673" y="69"/>
                </a:lnTo>
                <a:lnTo>
                  <a:pt x="1673" y="110"/>
                </a:lnTo>
                <a:lnTo>
                  <a:pt x="1684" y="110"/>
                </a:lnTo>
                <a:lnTo>
                  <a:pt x="1690" y="110"/>
                </a:lnTo>
                <a:lnTo>
                  <a:pt x="1690" y="72"/>
                </a:lnTo>
                <a:lnTo>
                  <a:pt x="1694" y="62"/>
                </a:lnTo>
                <a:lnTo>
                  <a:pt x="1697" y="55"/>
                </a:lnTo>
                <a:lnTo>
                  <a:pt x="1701" y="55"/>
                </a:lnTo>
                <a:lnTo>
                  <a:pt x="1704" y="55"/>
                </a:lnTo>
                <a:lnTo>
                  <a:pt x="1708" y="55"/>
                </a:lnTo>
                <a:lnTo>
                  <a:pt x="1711" y="59"/>
                </a:lnTo>
                <a:lnTo>
                  <a:pt x="1714" y="69"/>
                </a:lnTo>
                <a:lnTo>
                  <a:pt x="1714" y="110"/>
                </a:lnTo>
                <a:lnTo>
                  <a:pt x="1725" y="110"/>
                </a:lnTo>
                <a:lnTo>
                  <a:pt x="1735" y="110"/>
                </a:lnTo>
                <a:lnTo>
                  <a:pt x="1735" y="65"/>
                </a:lnTo>
                <a:lnTo>
                  <a:pt x="1732" y="52"/>
                </a:lnTo>
                <a:lnTo>
                  <a:pt x="1728" y="41"/>
                </a:lnTo>
                <a:lnTo>
                  <a:pt x="1721" y="38"/>
                </a:lnTo>
                <a:lnTo>
                  <a:pt x="1711" y="38"/>
                </a:lnTo>
                <a:lnTo>
                  <a:pt x="1704" y="38"/>
                </a:lnTo>
                <a:lnTo>
                  <a:pt x="1697" y="41"/>
                </a:lnTo>
                <a:lnTo>
                  <a:pt x="1690" y="48"/>
                </a:lnTo>
                <a:lnTo>
                  <a:pt x="1687" y="45"/>
                </a:lnTo>
                <a:lnTo>
                  <a:pt x="1680" y="38"/>
                </a:lnTo>
                <a:lnTo>
                  <a:pt x="1670" y="38"/>
                </a:lnTo>
                <a:lnTo>
                  <a:pt x="1660" y="38"/>
                </a:lnTo>
                <a:lnTo>
                  <a:pt x="1656" y="41"/>
                </a:lnTo>
                <a:lnTo>
                  <a:pt x="1653" y="45"/>
                </a:lnTo>
                <a:lnTo>
                  <a:pt x="1649" y="48"/>
                </a:lnTo>
                <a:lnTo>
                  <a:pt x="1649" y="45"/>
                </a:lnTo>
                <a:lnTo>
                  <a:pt x="1649" y="41"/>
                </a:lnTo>
                <a:lnTo>
                  <a:pt x="1646" y="41"/>
                </a:lnTo>
                <a:lnTo>
                  <a:pt x="1646" y="38"/>
                </a:lnTo>
                <a:lnTo>
                  <a:pt x="1642" y="38"/>
                </a:lnTo>
                <a:lnTo>
                  <a:pt x="1639" y="38"/>
                </a:lnTo>
                <a:lnTo>
                  <a:pt x="1636" y="38"/>
                </a:lnTo>
                <a:lnTo>
                  <a:pt x="1632" y="38"/>
                </a:lnTo>
                <a:lnTo>
                  <a:pt x="1632" y="110"/>
                </a:lnTo>
                <a:close/>
                <a:moveTo>
                  <a:pt x="1581" y="62"/>
                </a:moveTo>
                <a:lnTo>
                  <a:pt x="1581" y="62"/>
                </a:lnTo>
                <a:lnTo>
                  <a:pt x="1577" y="72"/>
                </a:lnTo>
                <a:lnTo>
                  <a:pt x="1581" y="79"/>
                </a:lnTo>
                <a:lnTo>
                  <a:pt x="1615" y="79"/>
                </a:lnTo>
                <a:lnTo>
                  <a:pt x="1615" y="72"/>
                </a:lnTo>
                <a:lnTo>
                  <a:pt x="1615" y="62"/>
                </a:lnTo>
                <a:lnTo>
                  <a:pt x="1581" y="62"/>
                </a:lnTo>
                <a:close/>
                <a:moveTo>
                  <a:pt x="1533" y="86"/>
                </a:moveTo>
                <a:lnTo>
                  <a:pt x="1533" y="86"/>
                </a:lnTo>
                <a:lnTo>
                  <a:pt x="1533" y="96"/>
                </a:lnTo>
                <a:lnTo>
                  <a:pt x="1540" y="103"/>
                </a:lnTo>
                <a:lnTo>
                  <a:pt x="1546" y="107"/>
                </a:lnTo>
                <a:lnTo>
                  <a:pt x="1557" y="110"/>
                </a:lnTo>
                <a:lnTo>
                  <a:pt x="1570" y="107"/>
                </a:lnTo>
                <a:lnTo>
                  <a:pt x="1570" y="103"/>
                </a:lnTo>
                <a:lnTo>
                  <a:pt x="1570" y="100"/>
                </a:lnTo>
                <a:lnTo>
                  <a:pt x="1570" y="93"/>
                </a:lnTo>
                <a:lnTo>
                  <a:pt x="1567" y="93"/>
                </a:lnTo>
                <a:lnTo>
                  <a:pt x="1560" y="93"/>
                </a:lnTo>
                <a:lnTo>
                  <a:pt x="1557" y="93"/>
                </a:lnTo>
                <a:lnTo>
                  <a:pt x="1553" y="93"/>
                </a:lnTo>
                <a:lnTo>
                  <a:pt x="1553" y="86"/>
                </a:lnTo>
                <a:lnTo>
                  <a:pt x="1550" y="79"/>
                </a:lnTo>
                <a:lnTo>
                  <a:pt x="1550" y="52"/>
                </a:lnTo>
                <a:lnTo>
                  <a:pt x="1567" y="52"/>
                </a:lnTo>
                <a:lnTo>
                  <a:pt x="1567" y="48"/>
                </a:lnTo>
                <a:lnTo>
                  <a:pt x="1567" y="45"/>
                </a:lnTo>
                <a:lnTo>
                  <a:pt x="1567" y="41"/>
                </a:lnTo>
                <a:lnTo>
                  <a:pt x="1567" y="38"/>
                </a:lnTo>
                <a:lnTo>
                  <a:pt x="1550" y="38"/>
                </a:lnTo>
                <a:lnTo>
                  <a:pt x="1550" y="17"/>
                </a:lnTo>
                <a:lnTo>
                  <a:pt x="1546" y="17"/>
                </a:lnTo>
                <a:lnTo>
                  <a:pt x="1522" y="52"/>
                </a:lnTo>
                <a:lnTo>
                  <a:pt x="1533" y="52"/>
                </a:lnTo>
                <a:lnTo>
                  <a:pt x="1533" y="86"/>
                </a:lnTo>
                <a:close/>
                <a:moveTo>
                  <a:pt x="1471" y="65"/>
                </a:moveTo>
                <a:lnTo>
                  <a:pt x="1471" y="65"/>
                </a:lnTo>
                <a:lnTo>
                  <a:pt x="1474" y="55"/>
                </a:lnTo>
                <a:lnTo>
                  <a:pt x="1478" y="52"/>
                </a:lnTo>
                <a:lnTo>
                  <a:pt x="1485" y="52"/>
                </a:lnTo>
                <a:lnTo>
                  <a:pt x="1488" y="52"/>
                </a:lnTo>
                <a:lnTo>
                  <a:pt x="1495" y="55"/>
                </a:lnTo>
                <a:lnTo>
                  <a:pt x="1498" y="65"/>
                </a:lnTo>
                <a:lnTo>
                  <a:pt x="1471" y="65"/>
                </a:lnTo>
                <a:close/>
                <a:moveTo>
                  <a:pt x="1516" y="79"/>
                </a:moveTo>
                <a:lnTo>
                  <a:pt x="1516" y="79"/>
                </a:lnTo>
                <a:lnTo>
                  <a:pt x="1516" y="76"/>
                </a:lnTo>
                <a:lnTo>
                  <a:pt x="1516" y="69"/>
                </a:lnTo>
                <a:lnTo>
                  <a:pt x="1512" y="59"/>
                </a:lnTo>
                <a:lnTo>
                  <a:pt x="1509" y="45"/>
                </a:lnTo>
                <a:lnTo>
                  <a:pt x="1498" y="38"/>
                </a:lnTo>
                <a:lnTo>
                  <a:pt x="1485" y="38"/>
                </a:lnTo>
                <a:lnTo>
                  <a:pt x="1471" y="38"/>
                </a:lnTo>
                <a:lnTo>
                  <a:pt x="1461" y="48"/>
                </a:lnTo>
                <a:lnTo>
                  <a:pt x="1454" y="59"/>
                </a:lnTo>
                <a:lnTo>
                  <a:pt x="1450" y="72"/>
                </a:lnTo>
                <a:lnTo>
                  <a:pt x="1454" y="89"/>
                </a:lnTo>
                <a:lnTo>
                  <a:pt x="1461" y="100"/>
                </a:lnTo>
                <a:lnTo>
                  <a:pt x="1471" y="107"/>
                </a:lnTo>
                <a:lnTo>
                  <a:pt x="1488" y="110"/>
                </a:lnTo>
                <a:lnTo>
                  <a:pt x="1502" y="110"/>
                </a:lnTo>
                <a:lnTo>
                  <a:pt x="1512" y="107"/>
                </a:lnTo>
                <a:lnTo>
                  <a:pt x="1512" y="100"/>
                </a:lnTo>
                <a:lnTo>
                  <a:pt x="1509" y="93"/>
                </a:lnTo>
                <a:lnTo>
                  <a:pt x="1498" y="93"/>
                </a:lnTo>
                <a:lnTo>
                  <a:pt x="1488" y="96"/>
                </a:lnTo>
                <a:lnTo>
                  <a:pt x="1481" y="93"/>
                </a:lnTo>
                <a:lnTo>
                  <a:pt x="1474" y="93"/>
                </a:lnTo>
                <a:lnTo>
                  <a:pt x="1471" y="86"/>
                </a:lnTo>
                <a:lnTo>
                  <a:pt x="1471" y="79"/>
                </a:lnTo>
                <a:lnTo>
                  <a:pt x="1516" y="79"/>
                </a:lnTo>
                <a:close/>
                <a:moveTo>
                  <a:pt x="1402" y="62"/>
                </a:moveTo>
                <a:lnTo>
                  <a:pt x="1402" y="62"/>
                </a:lnTo>
                <a:lnTo>
                  <a:pt x="1402" y="72"/>
                </a:lnTo>
                <a:lnTo>
                  <a:pt x="1402" y="79"/>
                </a:lnTo>
                <a:lnTo>
                  <a:pt x="1437" y="79"/>
                </a:lnTo>
                <a:lnTo>
                  <a:pt x="1440" y="72"/>
                </a:lnTo>
                <a:lnTo>
                  <a:pt x="1437" y="62"/>
                </a:lnTo>
                <a:lnTo>
                  <a:pt x="1402" y="62"/>
                </a:lnTo>
                <a:close/>
                <a:moveTo>
                  <a:pt x="1344" y="65"/>
                </a:moveTo>
                <a:lnTo>
                  <a:pt x="1344" y="65"/>
                </a:lnTo>
                <a:lnTo>
                  <a:pt x="1348" y="55"/>
                </a:lnTo>
                <a:lnTo>
                  <a:pt x="1354" y="52"/>
                </a:lnTo>
                <a:lnTo>
                  <a:pt x="1358" y="52"/>
                </a:lnTo>
                <a:lnTo>
                  <a:pt x="1365" y="52"/>
                </a:lnTo>
                <a:lnTo>
                  <a:pt x="1368" y="55"/>
                </a:lnTo>
                <a:lnTo>
                  <a:pt x="1372" y="65"/>
                </a:lnTo>
                <a:lnTo>
                  <a:pt x="1344" y="65"/>
                </a:lnTo>
                <a:close/>
                <a:moveTo>
                  <a:pt x="1389" y="79"/>
                </a:moveTo>
                <a:lnTo>
                  <a:pt x="1389" y="79"/>
                </a:lnTo>
                <a:lnTo>
                  <a:pt x="1389" y="76"/>
                </a:lnTo>
                <a:lnTo>
                  <a:pt x="1392" y="69"/>
                </a:lnTo>
                <a:lnTo>
                  <a:pt x="1389" y="59"/>
                </a:lnTo>
                <a:lnTo>
                  <a:pt x="1382" y="45"/>
                </a:lnTo>
                <a:lnTo>
                  <a:pt x="1372" y="38"/>
                </a:lnTo>
                <a:lnTo>
                  <a:pt x="1358" y="38"/>
                </a:lnTo>
                <a:lnTo>
                  <a:pt x="1344" y="38"/>
                </a:lnTo>
                <a:lnTo>
                  <a:pt x="1334" y="48"/>
                </a:lnTo>
                <a:lnTo>
                  <a:pt x="1327" y="59"/>
                </a:lnTo>
                <a:lnTo>
                  <a:pt x="1324" y="72"/>
                </a:lnTo>
                <a:lnTo>
                  <a:pt x="1327" y="89"/>
                </a:lnTo>
                <a:lnTo>
                  <a:pt x="1334" y="100"/>
                </a:lnTo>
                <a:lnTo>
                  <a:pt x="1344" y="107"/>
                </a:lnTo>
                <a:lnTo>
                  <a:pt x="1361" y="110"/>
                </a:lnTo>
                <a:lnTo>
                  <a:pt x="1375" y="110"/>
                </a:lnTo>
                <a:lnTo>
                  <a:pt x="1385" y="107"/>
                </a:lnTo>
                <a:lnTo>
                  <a:pt x="1385" y="100"/>
                </a:lnTo>
                <a:lnTo>
                  <a:pt x="1382" y="93"/>
                </a:lnTo>
                <a:lnTo>
                  <a:pt x="1375" y="93"/>
                </a:lnTo>
                <a:lnTo>
                  <a:pt x="1365" y="96"/>
                </a:lnTo>
                <a:lnTo>
                  <a:pt x="1358" y="93"/>
                </a:lnTo>
                <a:lnTo>
                  <a:pt x="1351" y="93"/>
                </a:lnTo>
                <a:lnTo>
                  <a:pt x="1348" y="86"/>
                </a:lnTo>
                <a:lnTo>
                  <a:pt x="1344" y="79"/>
                </a:lnTo>
                <a:lnTo>
                  <a:pt x="1389" y="79"/>
                </a:lnTo>
                <a:close/>
                <a:moveTo>
                  <a:pt x="1248" y="110"/>
                </a:moveTo>
                <a:lnTo>
                  <a:pt x="1248" y="110"/>
                </a:lnTo>
                <a:lnTo>
                  <a:pt x="1258" y="110"/>
                </a:lnTo>
                <a:lnTo>
                  <a:pt x="1269" y="110"/>
                </a:lnTo>
                <a:lnTo>
                  <a:pt x="1269" y="72"/>
                </a:lnTo>
                <a:lnTo>
                  <a:pt x="1272" y="62"/>
                </a:lnTo>
                <a:lnTo>
                  <a:pt x="1272" y="59"/>
                </a:lnTo>
                <a:lnTo>
                  <a:pt x="1279" y="55"/>
                </a:lnTo>
                <a:lnTo>
                  <a:pt x="1282" y="55"/>
                </a:lnTo>
                <a:lnTo>
                  <a:pt x="1289" y="55"/>
                </a:lnTo>
                <a:lnTo>
                  <a:pt x="1289" y="59"/>
                </a:lnTo>
                <a:lnTo>
                  <a:pt x="1293" y="69"/>
                </a:lnTo>
                <a:lnTo>
                  <a:pt x="1293" y="110"/>
                </a:lnTo>
                <a:lnTo>
                  <a:pt x="1303" y="110"/>
                </a:lnTo>
                <a:lnTo>
                  <a:pt x="1313" y="110"/>
                </a:lnTo>
                <a:lnTo>
                  <a:pt x="1313" y="62"/>
                </a:lnTo>
                <a:lnTo>
                  <a:pt x="1310" y="52"/>
                </a:lnTo>
                <a:lnTo>
                  <a:pt x="1306" y="41"/>
                </a:lnTo>
                <a:lnTo>
                  <a:pt x="1300" y="38"/>
                </a:lnTo>
                <a:lnTo>
                  <a:pt x="1289" y="38"/>
                </a:lnTo>
                <a:lnTo>
                  <a:pt x="1282" y="38"/>
                </a:lnTo>
                <a:lnTo>
                  <a:pt x="1276" y="41"/>
                </a:lnTo>
                <a:lnTo>
                  <a:pt x="1272" y="45"/>
                </a:lnTo>
                <a:lnTo>
                  <a:pt x="1269" y="48"/>
                </a:lnTo>
                <a:lnTo>
                  <a:pt x="1269" y="45"/>
                </a:lnTo>
                <a:lnTo>
                  <a:pt x="1269" y="41"/>
                </a:lnTo>
                <a:lnTo>
                  <a:pt x="1265" y="41"/>
                </a:lnTo>
                <a:lnTo>
                  <a:pt x="1265" y="38"/>
                </a:lnTo>
                <a:lnTo>
                  <a:pt x="1262" y="38"/>
                </a:lnTo>
                <a:lnTo>
                  <a:pt x="1258" y="38"/>
                </a:lnTo>
                <a:lnTo>
                  <a:pt x="1255" y="38"/>
                </a:lnTo>
                <a:lnTo>
                  <a:pt x="1248" y="38"/>
                </a:lnTo>
                <a:lnTo>
                  <a:pt x="1248" y="110"/>
                </a:lnTo>
                <a:close/>
                <a:moveTo>
                  <a:pt x="1214" y="28"/>
                </a:moveTo>
                <a:lnTo>
                  <a:pt x="1214" y="28"/>
                </a:lnTo>
                <a:lnTo>
                  <a:pt x="1221" y="28"/>
                </a:lnTo>
                <a:lnTo>
                  <a:pt x="1224" y="28"/>
                </a:lnTo>
                <a:lnTo>
                  <a:pt x="1231" y="28"/>
                </a:lnTo>
                <a:lnTo>
                  <a:pt x="1231" y="21"/>
                </a:lnTo>
                <a:lnTo>
                  <a:pt x="1231" y="17"/>
                </a:lnTo>
                <a:lnTo>
                  <a:pt x="1231" y="14"/>
                </a:lnTo>
                <a:lnTo>
                  <a:pt x="1231" y="7"/>
                </a:lnTo>
                <a:lnTo>
                  <a:pt x="1224" y="7"/>
                </a:lnTo>
                <a:lnTo>
                  <a:pt x="1221" y="7"/>
                </a:lnTo>
                <a:lnTo>
                  <a:pt x="1214" y="7"/>
                </a:lnTo>
                <a:lnTo>
                  <a:pt x="1210" y="7"/>
                </a:lnTo>
                <a:lnTo>
                  <a:pt x="1210" y="17"/>
                </a:lnTo>
                <a:lnTo>
                  <a:pt x="1210" y="28"/>
                </a:lnTo>
                <a:lnTo>
                  <a:pt x="1214" y="28"/>
                </a:lnTo>
                <a:close/>
                <a:moveTo>
                  <a:pt x="1214" y="110"/>
                </a:moveTo>
                <a:lnTo>
                  <a:pt x="1214" y="110"/>
                </a:lnTo>
                <a:lnTo>
                  <a:pt x="1221" y="110"/>
                </a:lnTo>
                <a:lnTo>
                  <a:pt x="1231" y="110"/>
                </a:lnTo>
                <a:lnTo>
                  <a:pt x="1231" y="38"/>
                </a:lnTo>
                <a:lnTo>
                  <a:pt x="1204" y="38"/>
                </a:lnTo>
                <a:lnTo>
                  <a:pt x="1204" y="45"/>
                </a:lnTo>
                <a:lnTo>
                  <a:pt x="1204" y="48"/>
                </a:lnTo>
                <a:lnTo>
                  <a:pt x="1204" y="52"/>
                </a:lnTo>
                <a:lnTo>
                  <a:pt x="1214" y="52"/>
                </a:lnTo>
                <a:lnTo>
                  <a:pt x="1214" y="110"/>
                </a:lnTo>
                <a:close/>
                <a:moveTo>
                  <a:pt x="1149" y="65"/>
                </a:moveTo>
                <a:lnTo>
                  <a:pt x="1149" y="65"/>
                </a:lnTo>
                <a:lnTo>
                  <a:pt x="1152" y="55"/>
                </a:lnTo>
                <a:lnTo>
                  <a:pt x="1159" y="52"/>
                </a:lnTo>
                <a:lnTo>
                  <a:pt x="1162" y="52"/>
                </a:lnTo>
                <a:lnTo>
                  <a:pt x="1169" y="52"/>
                </a:lnTo>
                <a:lnTo>
                  <a:pt x="1173" y="55"/>
                </a:lnTo>
                <a:lnTo>
                  <a:pt x="1176" y="65"/>
                </a:lnTo>
                <a:lnTo>
                  <a:pt x="1149" y="65"/>
                </a:lnTo>
                <a:close/>
                <a:moveTo>
                  <a:pt x="1193" y="79"/>
                </a:moveTo>
                <a:lnTo>
                  <a:pt x="1193" y="79"/>
                </a:lnTo>
                <a:lnTo>
                  <a:pt x="1193" y="76"/>
                </a:lnTo>
                <a:lnTo>
                  <a:pt x="1197" y="69"/>
                </a:lnTo>
                <a:lnTo>
                  <a:pt x="1193" y="59"/>
                </a:lnTo>
                <a:lnTo>
                  <a:pt x="1186" y="45"/>
                </a:lnTo>
                <a:lnTo>
                  <a:pt x="1176" y="38"/>
                </a:lnTo>
                <a:lnTo>
                  <a:pt x="1162" y="38"/>
                </a:lnTo>
                <a:lnTo>
                  <a:pt x="1149" y="38"/>
                </a:lnTo>
                <a:lnTo>
                  <a:pt x="1138" y="48"/>
                </a:lnTo>
                <a:lnTo>
                  <a:pt x="1132" y="59"/>
                </a:lnTo>
                <a:lnTo>
                  <a:pt x="1128" y="72"/>
                </a:lnTo>
                <a:lnTo>
                  <a:pt x="1132" y="89"/>
                </a:lnTo>
                <a:lnTo>
                  <a:pt x="1138" y="100"/>
                </a:lnTo>
                <a:lnTo>
                  <a:pt x="1149" y="107"/>
                </a:lnTo>
                <a:lnTo>
                  <a:pt x="1166" y="110"/>
                </a:lnTo>
                <a:lnTo>
                  <a:pt x="1180" y="110"/>
                </a:lnTo>
                <a:lnTo>
                  <a:pt x="1190" y="107"/>
                </a:lnTo>
                <a:lnTo>
                  <a:pt x="1190" y="100"/>
                </a:lnTo>
                <a:lnTo>
                  <a:pt x="1186" y="93"/>
                </a:lnTo>
                <a:lnTo>
                  <a:pt x="1176" y="93"/>
                </a:lnTo>
                <a:lnTo>
                  <a:pt x="1169" y="96"/>
                </a:lnTo>
                <a:lnTo>
                  <a:pt x="1159" y="93"/>
                </a:lnTo>
                <a:lnTo>
                  <a:pt x="1156" y="93"/>
                </a:lnTo>
                <a:lnTo>
                  <a:pt x="1152" y="86"/>
                </a:lnTo>
                <a:lnTo>
                  <a:pt x="1149" y="79"/>
                </a:lnTo>
                <a:lnTo>
                  <a:pt x="1193" y="79"/>
                </a:lnTo>
                <a:close/>
                <a:moveTo>
                  <a:pt x="1094" y="79"/>
                </a:moveTo>
                <a:lnTo>
                  <a:pt x="1094" y="79"/>
                </a:lnTo>
                <a:lnTo>
                  <a:pt x="1101" y="83"/>
                </a:lnTo>
                <a:lnTo>
                  <a:pt x="1101" y="89"/>
                </a:lnTo>
                <a:lnTo>
                  <a:pt x="1101" y="93"/>
                </a:lnTo>
                <a:lnTo>
                  <a:pt x="1097" y="93"/>
                </a:lnTo>
                <a:lnTo>
                  <a:pt x="1094" y="96"/>
                </a:lnTo>
                <a:lnTo>
                  <a:pt x="1087" y="96"/>
                </a:lnTo>
                <a:lnTo>
                  <a:pt x="1080" y="96"/>
                </a:lnTo>
                <a:lnTo>
                  <a:pt x="1070" y="93"/>
                </a:lnTo>
                <a:lnTo>
                  <a:pt x="1070" y="100"/>
                </a:lnTo>
                <a:lnTo>
                  <a:pt x="1066" y="107"/>
                </a:lnTo>
                <a:lnTo>
                  <a:pt x="1073" y="110"/>
                </a:lnTo>
                <a:lnTo>
                  <a:pt x="1077" y="110"/>
                </a:lnTo>
                <a:lnTo>
                  <a:pt x="1084" y="110"/>
                </a:lnTo>
                <a:lnTo>
                  <a:pt x="1090" y="110"/>
                </a:lnTo>
                <a:lnTo>
                  <a:pt x="1101" y="110"/>
                </a:lnTo>
                <a:lnTo>
                  <a:pt x="1111" y="103"/>
                </a:lnTo>
                <a:lnTo>
                  <a:pt x="1118" y="96"/>
                </a:lnTo>
                <a:lnTo>
                  <a:pt x="1121" y="86"/>
                </a:lnTo>
                <a:lnTo>
                  <a:pt x="1118" y="79"/>
                </a:lnTo>
                <a:lnTo>
                  <a:pt x="1114" y="72"/>
                </a:lnTo>
                <a:lnTo>
                  <a:pt x="1111" y="69"/>
                </a:lnTo>
                <a:lnTo>
                  <a:pt x="1104" y="65"/>
                </a:lnTo>
                <a:lnTo>
                  <a:pt x="1097" y="62"/>
                </a:lnTo>
                <a:lnTo>
                  <a:pt x="1090" y="62"/>
                </a:lnTo>
                <a:lnTo>
                  <a:pt x="1087" y="59"/>
                </a:lnTo>
                <a:lnTo>
                  <a:pt x="1090" y="52"/>
                </a:lnTo>
                <a:lnTo>
                  <a:pt x="1097" y="52"/>
                </a:lnTo>
                <a:lnTo>
                  <a:pt x="1108" y="52"/>
                </a:lnTo>
                <a:lnTo>
                  <a:pt x="1114" y="55"/>
                </a:lnTo>
                <a:lnTo>
                  <a:pt x="1118" y="48"/>
                </a:lnTo>
                <a:lnTo>
                  <a:pt x="1118" y="41"/>
                </a:lnTo>
                <a:lnTo>
                  <a:pt x="1108" y="38"/>
                </a:lnTo>
                <a:lnTo>
                  <a:pt x="1097" y="38"/>
                </a:lnTo>
                <a:lnTo>
                  <a:pt x="1087" y="38"/>
                </a:lnTo>
                <a:lnTo>
                  <a:pt x="1077" y="41"/>
                </a:lnTo>
                <a:lnTo>
                  <a:pt x="1070" y="48"/>
                </a:lnTo>
                <a:lnTo>
                  <a:pt x="1070" y="59"/>
                </a:lnTo>
                <a:lnTo>
                  <a:pt x="1070" y="65"/>
                </a:lnTo>
                <a:lnTo>
                  <a:pt x="1073" y="72"/>
                </a:lnTo>
                <a:lnTo>
                  <a:pt x="1087" y="79"/>
                </a:lnTo>
                <a:lnTo>
                  <a:pt x="1094" y="79"/>
                </a:lnTo>
                <a:close/>
                <a:moveTo>
                  <a:pt x="998" y="131"/>
                </a:moveTo>
                <a:lnTo>
                  <a:pt x="998" y="131"/>
                </a:lnTo>
                <a:lnTo>
                  <a:pt x="1001" y="134"/>
                </a:lnTo>
                <a:lnTo>
                  <a:pt x="1005" y="134"/>
                </a:lnTo>
                <a:lnTo>
                  <a:pt x="1008" y="134"/>
                </a:lnTo>
                <a:lnTo>
                  <a:pt x="1012" y="131"/>
                </a:lnTo>
                <a:lnTo>
                  <a:pt x="1012" y="4"/>
                </a:lnTo>
                <a:lnTo>
                  <a:pt x="1008" y="4"/>
                </a:lnTo>
                <a:lnTo>
                  <a:pt x="1005" y="0"/>
                </a:lnTo>
                <a:lnTo>
                  <a:pt x="1001" y="4"/>
                </a:lnTo>
                <a:lnTo>
                  <a:pt x="998" y="4"/>
                </a:lnTo>
                <a:lnTo>
                  <a:pt x="998" y="131"/>
                </a:lnTo>
                <a:close/>
                <a:moveTo>
                  <a:pt x="888" y="110"/>
                </a:moveTo>
                <a:lnTo>
                  <a:pt x="888" y="110"/>
                </a:lnTo>
                <a:lnTo>
                  <a:pt x="895" y="117"/>
                </a:lnTo>
                <a:lnTo>
                  <a:pt x="905" y="120"/>
                </a:lnTo>
                <a:lnTo>
                  <a:pt x="946" y="21"/>
                </a:lnTo>
                <a:lnTo>
                  <a:pt x="943" y="21"/>
                </a:lnTo>
                <a:lnTo>
                  <a:pt x="878" y="21"/>
                </a:lnTo>
                <a:lnTo>
                  <a:pt x="878" y="28"/>
                </a:lnTo>
                <a:lnTo>
                  <a:pt x="878" y="35"/>
                </a:lnTo>
                <a:lnTo>
                  <a:pt x="919" y="35"/>
                </a:lnTo>
                <a:lnTo>
                  <a:pt x="888" y="110"/>
                </a:lnTo>
                <a:close/>
                <a:moveTo>
                  <a:pt x="806" y="110"/>
                </a:moveTo>
                <a:lnTo>
                  <a:pt x="806" y="110"/>
                </a:lnTo>
                <a:lnTo>
                  <a:pt x="813" y="117"/>
                </a:lnTo>
                <a:lnTo>
                  <a:pt x="823" y="120"/>
                </a:lnTo>
                <a:lnTo>
                  <a:pt x="864" y="21"/>
                </a:lnTo>
                <a:lnTo>
                  <a:pt x="861" y="21"/>
                </a:lnTo>
                <a:lnTo>
                  <a:pt x="795" y="21"/>
                </a:lnTo>
                <a:lnTo>
                  <a:pt x="795" y="28"/>
                </a:lnTo>
                <a:lnTo>
                  <a:pt x="795" y="35"/>
                </a:lnTo>
                <a:lnTo>
                  <a:pt x="837" y="35"/>
                </a:lnTo>
                <a:lnTo>
                  <a:pt x="806" y="110"/>
                </a:lnTo>
                <a:close/>
                <a:moveTo>
                  <a:pt x="689" y="110"/>
                </a:moveTo>
                <a:lnTo>
                  <a:pt x="689" y="110"/>
                </a:lnTo>
                <a:lnTo>
                  <a:pt x="699" y="117"/>
                </a:lnTo>
                <a:lnTo>
                  <a:pt x="706" y="120"/>
                </a:lnTo>
                <a:lnTo>
                  <a:pt x="747" y="21"/>
                </a:lnTo>
                <a:lnTo>
                  <a:pt x="679" y="21"/>
                </a:lnTo>
                <a:lnTo>
                  <a:pt x="679" y="28"/>
                </a:lnTo>
                <a:lnTo>
                  <a:pt x="679" y="35"/>
                </a:lnTo>
                <a:lnTo>
                  <a:pt x="720" y="35"/>
                </a:lnTo>
                <a:lnTo>
                  <a:pt x="689" y="110"/>
                </a:lnTo>
                <a:close/>
                <a:moveTo>
                  <a:pt x="607" y="110"/>
                </a:moveTo>
                <a:lnTo>
                  <a:pt x="607" y="110"/>
                </a:lnTo>
                <a:lnTo>
                  <a:pt x="617" y="117"/>
                </a:lnTo>
                <a:lnTo>
                  <a:pt x="624" y="120"/>
                </a:lnTo>
                <a:lnTo>
                  <a:pt x="665" y="21"/>
                </a:lnTo>
                <a:lnTo>
                  <a:pt x="597" y="21"/>
                </a:lnTo>
                <a:lnTo>
                  <a:pt x="597" y="28"/>
                </a:lnTo>
                <a:lnTo>
                  <a:pt x="597" y="35"/>
                </a:lnTo>
                <a:lnTo>
                  <a:pt x="638" y="35"/>
                </a:lnTo>
                <a:lnTo>
                  <a:pt x="607" y="110"/>
                </a:lnTo>
                <a:close/>
                <a:moveTo>
                  <a:pt x="477" y="96"/>
                </a:moveTo>
                <a:lnTo>
                  <a:pt x="521" y="96"/>
                </a:lnTo>
                <a:lnTo>
                  <a:pt x="521" y="117"/>
                </a:lnTo>
                <a:lnTo>
                  <a:pt x="528" y="117"/>
                </a:lnTo>
                <a:lnTo>
                  <a:pt x="531" y="117"/>
                </a:lnTo>
                <a:lnTo>
                  <a:pt x="535" y="117"/>
                </a:lnTo>
                <a:lnTo>
                  <a:pt x="542" y="117"/>
                </a:lnTo>
                <a:lnTo>
                  <a:pt x="542" y="96"/>
                </a:lnTo>
                <a:lnTo>
                  <a:pt x="552" y="96"/>
                </a:lnTo>
                <a:lnTo>
                  <a:pt x="552" y="93"/>
                </a:lnTo>
                <a:lnTo>
                  <a:pt x="552" y="89"/>
                </a:lnTo>
                <a:lnTo>
                  <a:pt x="552" y="83"/>
                </a:lnTo>
                <a:lnTo>
                  <a:pt x="542" y="83"/>
                </a:lnTo>
                <a:lnTo>
                  <a:pt x="542" y="59"/>
                </a:lnTo>
                <a:lnTo>
                  <a:pt x="535" y="59"/>
                </a:lnTo>
                <a:lnTo>
                  <a:pt x="531" y="59"/>
                </a:lnTo>
                <a:lnTo>
                  <a:pt x="525" y="59"/>
                </a:lnTo>
                <a:lnTo>
                  <a:pt x="521" y="59"/>
                </a:lnTo>
                <a:lnTo>
                  <a:pt x="521" y="83"/>
                </a:lnTo>
                <a:lnTo>
                  <a:pt x="501" y="83"/>
                </a:lnTo>
                <a:lnTo>
                  <a:pt x="531" y="24"/>
                </a:lnTo>
                <a:lnTo>
                  <a:pt x="521" y="21"/>
                </a:lnTo>
                <a:lnTo>
                  <a:pt x="514" y="17"/>
                </a:lnTo>
                <a:lnTo>
                  <a:pt x="473" y="96"/>
                </a:lnTo>
                <a:lnTo>
                  <a:pt x="477" y="96"/>
                </a:lnTo>
                <a:close/>
                <a:moveTo>
                  <a:pt x="405" y="93"/>
                </a:moveTo>
                <a:lnTo>
                  <a:pt x="405" y="93"/>
                </a:lnTo>
                <a:lnTo>
                  <a:pt x="405" y="96"/>
                </a:lnTo>
                <a:lnTo>
                  <a:pt x="405" y="100"/>
                </a:lnTo>
                <a:lnTo>
                  <a:pt x="405" y="103"/>
                </a:lnTo>
                <a:lnTo>
                  <a:pt x="405" y="110"/>
                </a:lnTo>
                <a:lnTo>
                  <a:pt x="463" y="110"/>
                </a:lnTo>
                <a:lnTo>
                  <a:pt x="463" y="103"/>
                </a:lnTo>
                <a:lnTo>
                  <a:pt x="466" y="100"/>
                </a:lnTo>
                <a:lnTo>
                  <a:pt x="463" y="96"/>
                </a:lnTo>
                <a:lnTo>
                  <a:pt x="463" y="93"/>
                </a:lnTo>
                <a:lnTo>
                  <a:pt x="446" y="93"/>
                </a:lnTo>
                <a:lnTo>
                  <a:pt x="446" y="21"/>
                </a:lnTo>
                <a:lnTo>
                  <a:pt x="442" y="21"/>
                </a:lnTo>
                <a:lnTo>
                  <a:pt x="401" y="38"/>
                </a:lnTo>
                <a:lnTo>
                  <a:pt x="405" y="45"/>
                </a:lnTo>
                <a:lnTo>
                  <a:pt x="408" y="52"/>
                </a:lnTo>
                <a:lnTo>
                  <a:pt x="425" y="45"/>
                </a:lnTo>
                <a:lnTo>
                  <a:pt x="425" y="93"/>
                </a:lnTo>
                <a:lnTo>
                  <a:pt x="405" y="93"/>
                </a:lnTo>
                <a:close/>
                <a:moveTo>
                  <a:pt x="278" y="96"/>
                </a:moveTo>
                <a:lnTo>
                  <a:pt x="322" y="96"/>
                </a:lnTo>
                <a:lnTo>
                  <a:pt x="322" y="117"/>
                </a:lnTo>
                <a:lnTo>
                  <a:pt x="329" y="117"/>
                </a:lnTo>
                <a:lnTo>
                  <a:pt x="333" y="117"/>
                </a:lnTo>
                <a:lnTo>
                  <a:pt x="339" y="117"/>
                </a:lnTo>
                <a:lnTo>
                  <a:pt x="343" y="117"/>
                </a:lnTo>
                <a:lnTo>
                  <a:pt x="343" y="96"/>
                </a:lnTo>
                <a:lnTo>
                  <a:pt x="353" y="96"/>
                </a:lnTo>
                <a:lnTo>
                  <a:pt x="353" y="93"/>
                </a:lnTo>
                <a:lnTo>
                  <a:pt x="353" y="89"/>
                </a:lnTo>
                <a:lnTo>
                  <a:pt x="353" y="83"/>
                </a:lnTo>
                <a:lnTo>
                  <a:pt x="343" y="83"/>
                </a:lnTo>
                <a:lnTo>
                  <a:pt x="343" y="59"/>
                </a:lnTo>
                <a:lnTo>
                  <a:pt x="339" y="59"/>
                </a:lnTo>
                <a:lnTo>
                  <a:pt x="333" y="59"/>
                </a:lnTo>
                <a:lnTo>
                  <a:pt x="329" y="59"/>
                </a:lnTo>
                <a:lnTo>
                  <a:pt x="322" y="59"/>
                </a:lnTo>
                <a:lnTo>
                  <a:pt x="322" y="83"/>
                </a:lnTo>
                <a:lnTo>
                  <a:pt x="305" y="83"/>
                </a:lnTo>
                <a:lnTo>
                  <a:pt x="333" y="24"/>
                </a:lnTo>
                <a:lnTo>
                  <a:pt x="326" y="21"/>
                </a:lnTo>
                <a:lnTo>
                  <a:pt x="315" y="17"/>
                </a:lnTo>
                <a:lnTo>
                  <a:pt x="278" y="96"/>
                </a:lnTo>
                <a:close/>
                <a:moveTo>
                  <a:pt x="223" y="89"/>
                </a:moveTo>
                <a:lnTo>
                  <a:pt x="223" y="89"/>
                </a:lnTo>
                <a:lnTo>
                  <a:pt x="223" y="86"/>
                </a:lnTo>
                <a:lnTo>
                  <a:pt x="219" y="76"/>
                </a:lnTo>
                <a:lnTo>
                  <a:pt x="223" y="69"/>
                </a:lnTo>
                <a:lnTo>
                  <a:pt x="223" y="65"/>
                </a:lnTo>
                <a:lnTo>
                  <a:pt x="230" y="62"/>
                </a:lnTo>
                <a:lnTo>
                  <a:pt x="237" y="62"/>
                </a:lnTo>
                <a:lnTo>
                  <a:pt x="240" y="62"/>
                </a:lnTo>
                <a:lnTo>
                  <a:pt x="247" y="65"/>
                </a:lnTo>
                <a:lnTo>
                  <a:pt x="247" y="69"/>
                </a:lnTo>
                <a:lnTo>
                  <a:pt x="250" y="79"/>
                </a:lnTo>
                <a:lnTo>
                  <a:pt x="247" y="86"/>
                </a:lnTo>
                <a:lnTo>
                  <a:pt x="247" y="89"/>
                </a:lnTo>
                <a:lnTo>
                  <a:pt x="240" y="93"/>
                </a:lnTo>
                <a:lnTo>
                  <a:pt x="233" y="96"/>
                </a:lnTo>
                <a:lnTo>
                  <a:pt x="230" y="93"/>
                </a:lnTo>
                <a:lnTo>
                  <a:pt x="223" y="89"/>
                </a:lnTo>
                <a:close/>
                <a:moveTo>
                  <a:pt x="230" y="14"/>
                </a:moveTo>
                <a:lnTo>
                  <a:pt x="230" y="14"/>
                </a:lnTo>
                <a:lnTo>
                  <a:pt x="219" y="21"/>
                </a:lnTo>
                <a:lnTo>
                  <a:pt x="213" y="28"/>
                </a:lnTo>
                <a:lnTo>
                  <a:pt x="206" y="38"/>
                </a:lnTo>
                <a:lnTo>
                  <a:pt x="202" y="48"/>
                </a:lnTo>
                <a:lnTo>
                  <a:pt x="199" y="69"/>
                </a:lnTo>
                <a:lnTo>
                  <a:pt x="202" y="89"/>
                </a:lnTo>
                <a:lnTo>
                  <a:pt x="209" y="100"/>
                </a:lnTo>
                <a:lnTo>
                  <a:pt x="219" y="107"/>
                </a:lnTo>
                <a:lnTo>
                  <a:pt x="237" y="110"/>
                </a:lnTo>
                <a:lnTo>
                  <a:pt x="247" y="110"/>
                </a:lnTo>
                <a:lnTo>
                  <a:pt x="261" y="103"/>
                </a:lnTo>
                <a:lnTo>
                  <a:pt x="267" y="93"/>
                </a:lnTo>
                <a:lnTo>
                  <a:pt x="271" y="76"/>
                </a:lnTo>
                <a:lnTo>
                  <a:pt x="267" y="62"/>
                </a:lnTo>
                <a:lnTo>
                  <a:pt x="261" y="52"/>
                </a:lnTo>
                <a:lnTo>
                  <a:pt x="250" y="48"/>
                </a:lnTo>
                <a:lnTo>
                  <a:pt x="240" y="45"/>
                </a:lnTo>
                <a:lnTo>
                  <a:pt x="233" y="45"/>
                </a:lnTo>
                <a:lnTo>
                  <a:pt x="226" y="48"/>
                </a:lnTo>
                <a:lnTo>
                  <a:pt x="223" y="52"/>
                </a:lnTo>
                <a:lnTo>
                  <a:pt x="219" y="55"/>
                </a:lnTo>
                <a:lnTo>
                  <a:pt x="223" y="45"/>
                </a:lnTo>
                <a:lnTo>
                  <a:pt x="230" y="35"/>
                </a:lnTo>
                <a:lnTo>
                  <a:pt x="240" y="28"/>
                </a:lnTo>
                <a:lnTo>
                  <a:pt x="254" y="24"/>
                </a:lnTo>
                <a:lnTo>
                  <a:pt x="257" y="17"/>
                </a:lnTo>
                <a:lnTo>
                  <a:pt x="254" y="14"/>
                </a:lnTo>
                <a:lnTo>
                  <a:pt x="254" y="11"/>
                </a:lnTo>
                <a:lnTo>
                  <a:pt x="240" y="11"/>
                </a:lnTo>
                <a:lnTo>
                  <a:pt x="230" y="14"/>
                </a:lnTo>
                <a:close/>
                <a:moveTo>
                  <a:pt x="93" y="93"/>
                </a:moveTo>
                <a:lnTo>
                  <a:pt x="93" y="93"/>
                </a:lnTo>
                <a:lnTo>
                  <a:pt x="93" y="96"/>
                </a:lnTo>
                <a:lnTo>
                  <a:pt x="93" y="100"/>
                </a:lnTo>
                <a:lnTo>
                  <a:pt x="93" y="103"/>
                </a:lnTo>
                <a:lnTo>
                  <a:pt x="93" y="110"/>
                </a:lnTo>
                <a:lnTo>
                  <a:pt x="151" y="110"/>
                </a:lnTo>
                <a:lnTo>
                  <a:pt x="151" y="103"/>
                </a:lnTo>
                <a:lnTo>
                  <a:pt x="151" y="100"/>
                </a:lnTo>
                <a:lnTo>
                  <a:pt x="151" y="96"/>
                </a:lnTo>
                <a:lnTo>
                  <a:pt x="151" y="93"/>
                </a:lnTo>
                <a:lnTo>
                  <a:pt x="130" y="93"/>
                </a:lnTo>
                <a:lnTo>
                  <a:pt x="130" y="21"/>
                </a:lnTo>
                <a:lnTo>
                  <a:pt x="127" y="21"/>
                </a:lnTo>
                <a:lnTo>
                  <a:pt x="89" y="38"/>
                </a:lnTo>
                <a:lnTo>
                  <a:pt x="93" y="45"/>
                </a:lnTo>
                <a:lnTo>
                  <a:pt x="96" y="52"/>
                </a:lnTo>
                <a:lnTo>
                  <a:pt x="113" y="45"/>
                </a:lnTo>
                <a:lnTo>
                  <a:pt x="113" y="93"/>
                </a:lnTo>
                <a:lnTo>
                  <a:pt x="93" y="93"/>
                </a:lnTo>
                <a:close/>
                <a:moveTo>
                  <a:pt x="24" y="86"/>
                </a:moveTo>
                <a:lnTo>
                  <a:pt x="24" y="86"/>
                </a:lnTo>
                <a:lnTo>
                  <a:pt x="21" y="79"/>
                </a:lnTo>
                <a:lnTo>
                  <a:pt x="21" y="65"/>
                </a:lnTo>
                <a:lnTo>
                  <a:pt x="21" y="52"/>
                </a:lnTo>
                <a:lnTo>
                  <a:pt x="24" y="41"/>
                </a:lnTo>
                <a:lnTo>
                  <a:pt x="31" y="38"/>
                </a:lnTo>
                <a:lnTo>
                  <a:pt x="34" y="35"/>
                </a:lnTo>
                <a:lnTo>
                  <a:pt x="41" y="38"/>
                </a:lnTo>
                <a:lnTo>
                  <a:pt x="48" y="41"/>
                </a:lnTo>
                <a:lnTo>
                  <a:pt x="48" y="52"/>
                </a:lnTo>
                <a:lnTo>
                  <a:pt x="51" y="65"/>
                </a:lnTo>
                <a:lnTo>
                  <a:pt x="48" y="79"/>
                </a:lnTo>
                <a:lnTo>
                  <a:pt x="48" y="86"/>
                </a:lnTo>
                <a:lnTo>
                  <a:pt x="41" y="93"/>
                </a:lnTo>
                <a:lnTo>
                  <a:pt x="34" y="93"/>
                </a:lnTo>
                <a:lnTo>
                  <a:pt x="31" y="93"/>
                </a:lnTo>
                <a:lnTo>
                  <a:pt x="24" y="86"/>
                </a:lnTo>
                <a:close/>
                <a:moveTo>
                  <a:pt x="51" y="107"/>
                </a:moveTo>
                <a:lnTo>
                  <a:pt x="51" y="107"/>
                </a:lnTo>
                <a:lnTo>
                  <a:pt x="62" y="96"/>
                </a:lnTo>
                <a:lnTo>
                  <a:pt x="69" y="83"/>
                </a:lnTo>
                <a:lnTo>
                  <a:pt x="72" y="65"/>
                </a:lnTo>
                <a:lnTo>
                  <a:pt x="69" y="45"/>
                </a:lnTo>
                <a:lnTo>
                  <a:pt x="62" y="31"/>
                </a:lnTo>
                <a:lnTo>
                  <a:pt x="51" y="21"/>
                </a:lnTo>
                <a:lnTo>
                  <a:pt x="38" y="17"/>
                </a:lnTo>
                <a:lnTo>
                  <a:pt x="21" y="21"/>
                </a:lnTo>
                <a:lnTo>
                  <a:pt x="10" y="31"/>
                </a:lnTo>
                <a:lnTo>
                  <a:pt x="3" y="45"/>
                </a:lnTo>
                <a:lnTo>
                  <a:pt x="0" y="65"/>
                </a:lnTo>
                <a:lnTo>
                  <a:pt x="3" y="83"/>
                </a:lnTo>
                <a:lnTo>
                  <a:pt x="10" y="96"/>
                </a:lnTo>
                <a:lnTo>
                  <a:pt x="21" y="107"/>
                </a:lnTo>
                <a:lnTo>
                  <a:pt x="34" y="110"/>
                </a:lnTo>
                <a:lnTo>
                  <a:pt x="5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5626100" y="3376613"/>
            <a:ext cx="71438" cy="114300"/>
          </a:xfrm>
          <a:custGeom>
            <a:avLst/>
            <a:gdLst>
              <a:gd name="T0" fmla="*/ 0 w 45"/>
              <a:gd name="T1" fmla="*/ 2147483646 h 72"/>
              <a:gd name="T2" fmla="*/ 0 w 45"/>
              <a:gd name="T3" fmla="*/ 2147483646 h 72"/>
              <a:gd name="T4" fmla="*/ 2147483646 w 45"/>
              <a:gd name="T5" fmla="*/ 2147483646 h 72"/>
              <a:gd name="T6" fmla="*/ 2147483646 w 45"/>
              <a:gd name="T7" fmla="*/ 2147483646 h 72"/>
              <a:gd name="T8" fmla="*/ 2147483646 w 45"/>
              <a:gd name="T9" fmla="*/ 2147483646 h 72"/>
              <a:gd name="T10" fmla="*/ 2147483646 w 45"/>
              <a:gd name="T11" fmla="*/ 2147483646 h 72"/>
              <a:gd name="T12" fmla="*/ 2147483646 w 45"/>
              <a:gd name="T13" fmla="*/ 2147483646 h 72"/>
              <a:gd name="T14" fmla="*/ 2147483646 w 45"/>
              <a:gd name="T15" fmla="*/ 2147483646 h 72"/>
              <a:gd name="T16" fmla="*/ 2147483646 w 45"/>
              <a:gd name="T17" fmla="*/ 2147483646 h 72"/>
              <a:gd name="T18" fmla="*/ 2147483646 w 45"/>
              <a:gd name="T19" fmla="*/ 2147483646 h 72"/>
              <a:gd name="T20" fmla="*/ 2147483646 w 45"/>
              <a:gd name="T21" fmla="*/ 2147483646 h 72"/>
              <a:gd name="T22" fmla="*/ 2147483646 w 45"/>
              <a:gd name="T23" fmla="*/ 2147483646 h 72"/>
              <a:gd name="T24" fmla="*/ 2147483646 w 45"/>
              <a:gd name="T25" fmla="*/ 2147483646 h 72"/>
              <a:gd name="T26" fmla="*/ 2147483646 w 45"/>
              <a:gd name="T27" fmla="*/ 2147483646 h 72"/>
              <a:gd name="T28" fmla="*/ 2147483646 w 45"/>
              <a:gd name="T29" fmla="*/ 2147483646 h 72"/>
              <a:gd name="T30" fmla="*/ 2147483646 w 45"/>
              <a:gd name="T31" fmla="*/ 2147483646 h 72"/>
              <a:gd name="T32" fmla="*/ 2147483646 w 45"/>
              <a:gd name="T33" fmla="*/ 2147483646 h 72"/>
              <a:gd name="T34" fmla="*/ 2147483646 w 45"/>
              <a:gd name="T35" fmla="*/ 2147483646 h 72"/>
              <a:gd name="T36" fmla="*/ 2147483646 w 45"/>
              <a:gd name="T37" fmla="*/ 2147483646 h 72"/>
              <a:gd name="T38" fmla="*/ 2147483646 w 45"/>
              <a:gd name="T39" fmla="*/ 2147483646 h 72"/>
              <a:gd name="T40" fmla="*/ 2147483646 w 45"/>
              <a:gd name="T41" fmla="*/ 2147483646 h 72"/>
              <a:gd name="T42" fmla="*/ 2147483646 w 45"/>
              <a:gd name="T43" fmla="*/ 2147483646 h 72"/>
              <a:gd name="T44" fmla="*/ 2147483646 w 45"/>
              <a:gd name="T45" fmla="*/ 2147483646 h 72"/>
              <a:gd name="T46" fmla="*/ 2147483646 w 45"/>
              <a:gd name="T47" fmla="*/ 2147483646 h 72"/>
              <a:gd name="T48" fmla="*/ 2147483646 w 45"/>
              <a:gd name="T49" fmla="*/ 2147483646 h 72"/>
              <a:gd name="T50" fmla="*/ 2147483646 w 45"/>
              <a:gd name="T51" fmla="*/ 2147483646 h 72"/>
              <a:gd name="T52" fmla="*/ 2147483646 w 45"/>
              <a:gd name="T53" fmla="*/ 2147483646 h 72"/>
              <a:gd name="T54" fmla="*/ 2147483646 w 45"/>
              <a:gd name="T55" fmla="*/ 2147483646 h 72"/>
              <a:gd name="T56" fmla="*/ 2147483646 w 45"/>
              <a:gd name="T57" fmla="*/ 0 h 72"/>
              <a:gd name="T58" fmla="*/ 2147483646 w 45"/>
              <a:gd name="T59" fmla="*/ 0 h 72"/>
              <a:gd name="T60" fmla="*/ 2147483646 w 45"/>
              <a:gd name="T61" fmla="*/ 0 h 72"/>
              <a:gd name="T62" fmla="*/ 2147483646 w 45"/>
              <a:gd name="T63" fmla="*/ 0 h 72"/>
              <a:gd name="T64" fmla="*/ 2147483646 w 45"/>
              <a:gd name="T65" fmla="*/ 0 h 72"/>
              <a:gd name="T66" fmla="*/ 2147483646 w 45"/>
              <a:gd name="T67" fmla="*/ 0 h 72"/>
              <a:gd name="T68" fmla="*/ 2147483646 w 45"/>
              <a:gd name="T69" fmla="*/ 2147483646 h 72"/>
              <a:gd name="T70" fmla="*/ 2147483646 w 45"/>
              <a:gd name="T71" fmla="*/ 2147483646 h 72"/>
              <a:gd name="T72" fmla="*/ 2147483646 w 45"/>
              <a:gd name="T73" fmla="*/ 2147483646 h 72"/>
              <a:gd name="T74" fmla="*/ 2147483646 w 45"/>
              <a:gd name="T75" fmla="*/ 2147483646 h 72"/>
              <a:gd name="T76" fmla="*/ 2147483646 w 45"/>
              <a:gd name="T77" fmla="*/ 2147483646 h 72"/>
              <a:gd name="T78" fmla="*/ 2147483646 w 45"/>
              <a:gd name="T79" fmla="*/ 2147483646 h 72"/>
              <a:gd name="T80" fmla="*/ 2147483646 w 45"/>
              <a:gd name="T81" fmla="*/ 2147483646 h 72"/>
              <a:gd name="T82" fmla="*/ 2147483646 w 45"/>
              <a:gd name="T83" fmla="*/ 2147483646 h 72"/>
              <a:gd name="T84" fmla="*/ 2147483646 w 45"/>
              <a:gd name="T85" fmla="*/ 2147483646 h 72"/>
              <a:gd name="T86" fmla="*/ 2147483646 w 45"/>
              <a:gd name="T87" fmla="*/ 2147483646 h 72"/>
              <a:gd name="T88" fmla="*/ 2147483646 w 45"/>
              <a:gd name="T89" fmla="*/ 0 h 72"/>
              <a:gd name="T90" fmla="*/ 2147483646 w 45"/>
              <a:gd name="T91" fmla="*/ 0 h 72"/>
              <a:gd name="T92" fmla="*/ 2147483646 w 45"/>
              <a:gd name="T93" fmla="*/ 0 h 72"/>
              <a:gd name="T94" fmla="*/ 2147483646 w 45"/>
              <a:gd name="T95" fmla="*/ 0 h 72"/>
              <a:gd name="T96" fmla="*/ 2147483646 w 45"/>
              <a:gd name="T97" fmla="*/ 0 h 72"/>
              <a:gd name="T98" fmla="*/ 2147483646 w 45"/>
              <a:gd name="T99" fmla="*/ 0 h 72"/>
              <a:gd name="T100" fmla="*/ 2147483646 w 45"/>
              <a:gd name="T101" fmla="*/ 0 h 72"/>
              <a:gd name="T102" fmla="*/ 2147483646 w 45"/>
              <a:gd name="T103" fmla="*/ 0 h 72"/>
              <a:gd name="T104" fmla="*/ 0 w 45"/>
              <a:gd name="T105" fmla="*/ 0 h 72"/>
              <a:gd name="T106" fmla="*/ 0 w 45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5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7"/>
                </a:lnTo>
                <a:lnTo>
                  <a:pt x="27" y="21"/>
                </a:lnTo>
                <a:lnTo>
                  <a:pt x="31" y="17"/>
                </a:lnTo>
                <a:lnTo>
                  <a:pt x="38" y="17"/>
                </a:lnTo>
                <a:lnTo>
                  <a:pt x="41" y="17"/>
                </a:lnTo>
                <a:lnTo>
                  <a:pt x="45" y="10"/>
                </a:lnTo>
                <a:lnTo>
                  <a:pt x="45" y="7"/>
                </a:lnTo>
                <a:lnTo>
                  <a:pt x="45" y="3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27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534025" y="3327400"/>
            <a:ext cx="80963" cy="163513"/>
          </a:xfrm>
          <a:custGeom>
            <a:avLst/>
            <a:gdLst>
              <a:gd name="T0" fmla="*/ 2147483646 w 51"/>
              <a:gd name="T1" fmla="*/ 2147483646 h 103"/>
              <a:gd name="T2" fmla="*/ 2147483646 w 51"/>
              <a:gd name="T3" fmla="*/ 2147483646 h 103"/>
              <a:gd name="T4" fmla="*/ 2147483646 w 51"/>
              <a:gd name="T5" fmla="*/ 2147483646 h 103"/>
              <a:gd name="T6" fmla="*/ 2147483646 w 51"/>
              <a:gd name="T7" fmla="*/ 2147483646 h 103"/>
              <a:gd name="T8" fmla="*/ 2147483646 w 51"/>
              <a:gd name="T9" fmla="*/ 2147483646 h 103"/>
              <a:gd name="T10" fmla="*/ 2147483646 w 51"/>
              <a:gd name="T11" fmla="*/ 2147483646 h 103"/>
              <a:gd name="T12" fmla="*/ 2147483646 w 51"/>
              <a:gd name="T13" fmla="*/ 2147483646 h 103"/>
              <a:gd name="T14" fmla="*/ 2147483646 w 51"/>
              <a:gd name="T15" fmla="*/ 2147483646 h 103"/>
              <a:gd name="T16" fmla="*/ 2147483646 w 51"/>
              <a:gd name="T17" fmla="*/ 2147483646 h 103"/>
              <a:gd name="T18" fmla="*/ 2147483646 w 51"/>
              <a:gd name="T19" fmla="*/ 2147483646 h 103"/>
              <a:gd name="T20" fmla="*/ 2147483646 w 51"/>
              <a:gd name="T21" fmla="*/ 2147483646 h 103"/>
              <a:gd name="T22" fmla="*/ 2147483646 w 51"/>
              <a:gd name="T23" fmla="*/ 2147483646 h 103"/>
              <a:gd name="T24" fmla="*/ 2147483646 w 51"/>
              <a:gd name="T25" fmla="*/ 2147483646 h 103"/>
              <a:gd name="T26" fmla="*/ 2147483646 w 51"/>
              <a:gd name="T27" fmla="*/ 2147483646 h 103"/>
              <a:gd name="T28" fmla="*/ 2147483646 w 51"/>
              <a:gd name="T29" fmla="*/ 2147483646 h 103"/>
              <a:gd name="T30" fmla="*/ 2147483646 w 51"/>
              <a:gd name="T31" fmla="*/ 2147483646 h 103"/>
              <a:gd name="T32" fmla="*/ 2147483646 w 51"/>
              <a:gd name="T33" fmla="*/ 2147483646 h 103"/>
              <a:gd name="T34" fmla="*/ 2147483646 w 51"/>
              <a:gd name="T35" fmla="*/ 2147483646 h 103"/>
              <a:gd name="T36" fmla="*/ 2147483646 w 51"/>
              <a:gd name="T37" fmla="*/ 2147483646 h 103"/>
              <a:gd name="T38" fmla="*/ 2147483646 w 51"/>
              <a:gd name="T39" fmla="*/ 2147483646 h 103"/>
              <a:gd name="T40" fmla="*/ 2147483646 w 51"/>
              <a:gd name="T41" fmla="*/ 2147483646 h 103"/>
              <a:gd name="T42" fmla="*/ 2147483646 w 51"/>
              <a:gd name="T43" fmla="*/ 2147483646 h 103"/>
              <a:gd name="T44" fmla="*/ 2147483646 w 51"/>
              <a:gd name="T45" fmla="*/ 2147483646 h 103"/>
              <a:gd name="T46" fmla="*/ 2147483646 w 51"/>
              <a:gd name="T47" fmla="*/ 2147483646 h 103"/>
              <a:gd name="T48" fmla="*/ 2147483646 w 51"/>
              <a:gd name="T49" fmla="*/ 2147483646 h 103"/>
              <a:gd name="T50" fmla="*/ 2147483646 w 51"/>
              <a:gd name="T51" fmla="*/ 2147483646 h 103"/>
              <a:gd name="T52" fmla="*/ 2147483646 w 51"/>
              <a:gd name="T53" fmla="*/ 2147483646 h 103"/>
              <a:gd name="T54" fmla="*/ 2147483646 w 51"/>
              <a:gd name="T55" fmla="*/ 2147483646 h 103"/>
              <a:gd name="T56" fmla="*/ 2147483646 w 51"/>
              <a:gd name="T57" fmla="*/ 2147483646 h 103"/>
              <a:gd name="T58" fmla="*/ 2147483646 w 51"/>
              <a:gd name="T59" fmla="*/ 0 h 103"/>
              <a:gd name="T60" fmla="*/ 2147483646 w 51"/>
              <a:gd name="T61" fmla="*/ 0 h 103"/>
              <a:gd name="T62" fmla="*/ 2147483646 w 51"/>
              <a:gd name="T63" fmla="*/ 0 h 103"/>
              <a:gd name="T64" fmla="*/ 2147483646 w 51"/>
              <a:gd name="T65" fmla="*/ 0 h 103"/>
              <a:gd name="T66" fmla="*/ 2147483646 w 51"/>
              <a:gd name="T67" fmla="*/ 0 h 103"/>
              <a:gd name="T68" fmla="*/ 2147483646 w 51"/>
              <a:gd name="T69" fmla="*/ 0 h 103"/>
              <a:gd name="T70" fmla="*/ 2147483646 w 51"/>
              <a:gd name="T71" fmla="*/ 2147483646 h 103"/>
              <a:gd name="T72" fmla="*/ 2147483646 w 51"/>
              <a:gd name="T73" fmla="*/ 2147483646 h 103"/>
              <a:gd name="T74" fmla="*/ 2147483646 w 51"/>
              <a:gd name="T75" fmla="*/ 2147483646 h 103"/>
              <a:gd name="T76" fmla="*/ 2147483646 w 51"/>
              <a:gd name="T77" fmla="*/ 2147483646 h 103"/>
              <a:gd name="T78" fmla="*/ 2147483646 w 51"/>
              <a:gd name="T79" fmla="*/ 2147483646 h 103"/>
              <a:gd name="T80" fmla="*/ 2147483646 w 51"/>
              <a:gd name="T81" fmla="*/ 2147483646 h 103"/>
              <a:gd name="T82" fmla="*/ 2147483646 w 51"/>
              <a:gd name="T83" fmla="*/ 2147483646 h 103"/>
              <a:gd name="T84" fmla="*/ 2147483646 w 51"/>
              <a:gd name="T85" fmla="*/ 2147483646 h 103"/>
              <a:gd name="T86" fmla="*/ 0 w 51"/>
              <a:gd name="T87" fmla="*/ 2147483646 h 103"/>
              <a:gd name="T88" fmla="*/ 0 w 51"/>
              <a:gd name="T89" fmla="*/ 2147483646 h 103"/>
              <a:gd name="T90" fmla="*/ 0 w 51"/>
              <a:gd name="T91" fmla="*/ 2147483646 h 103"/>
              <a:gd name="T92" fmla="*/ 0 w 51"/>
              <a:gd name="T93" fmla="*/ 2147483646 h 103"/>
              <a:gd name="T94" fmla="*/ 0 w 51"/>
              <a:gd name="T95" fmla="*/ 2147483646 h 103"/>
              <a:gd name="T96" fmla="*/ 0 w 51"/>
              <a:gd name="T97" fmla="*/ 2147483646 h 103"/>
              <a:gd name="T98" fmla="*/ 0 w 51"/>
              <a:gd name="T99" fmla="*/ 2147483646 h 103"/>
              <a:gd name="T100" fmla="*/ 0 w 51"/>
              <a:gd name="T101" fmla="*/ 2147483646 h 103"/>
              <a:gd name="T102" fmla="*/ 0 w 51"/>
              <a:gd name="T103" fmla="*/ 2147483646 h 103"/>
              <a:gd name="T104" fmla="*/ 2147483646 w 51"/>
              <a:gd name="T105" fmla="*/ 2147483646 h 103"/>
              <a:gd name="T106" fmla="*/ 2147483646 w 51"/>
              <a:gd name="T107" fmla="*/ 2147483646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" h="103">
                <a:moveTo>
                  <a:pt x="10" y="103"/>
                </a:moveTo>
                <a:lnTo>
                  <a:pt x="10" y="103"/>
                </a:lnTo>
                <a:lnTo>
                  <a:pt x="20" y="103"/>
                </a:lnTo>
                <a:lnTo>
                  <a:pt x="31" y="103"/>
                </a:lnTo>
                <a:lnTo>
                  <a:pt x="31" y="45"/>
                </a:lnTo>
                <a:lnTo>
                  <a:pt x="48" y="45"/>
                </a:lnTo>
                <a:lnTo>
                  <a:pt x="48" y="41"/>
                </a:lnTo>
                <a:lnTo>
                  <a:pt x="48" y="38"/>
                </a:lnTo>
                <a:lnTo>
                  <a:pt x="48" y="34"/>
                </a:lnTo>
                <a:lnTo>
                  <a:pt x="48" y="31"/>
                </a:lnTo>
                <a:lnTo>
                  <a:pt x="31" y="31"/>
                </a:lnTo>
                <a:lnTo>
                  <a:pt x="31" y="28"/>
                </a:lnTo>
                <a:lnTo>
                  <a:pt x="31" y="21"/>
                </a:lnTo>
                <a:lnTo>
                  <a:pt x="34" y="17"/>
                </a:lnTo>
                <a:lnTo>
                  <a:pt x="41" y="17"/>
                </a:lnTo>
                <a:lnTo>
                  <a:pt x="44" y="17"/>
                </a:lnTo>
                <a:lnTo>
                  <a:pt x="48" y="17"/>
                </a:lnTo>
                <a:lnTo>
                  <a:pt x="51" y="10"/>
                </a:lnTo>
                <a:lnTo>
                  <a:pt x="51" y="0"/>
                </a:lnTo>
                <a:lnTo>
                  <a:pt x="44" y="0"/>
                </a:lnTo>
                <a:lnTo>
                  <a:pt x="37" y="0"/>
                </a:lnTo>
                <a:lnTo>
                  <a:pt x="27" y="4"/>
                </a:lnTo>
                <a:lnTo>
                  <a:pt x="17" y="7"/>
                </a:lnTo>
                <a:lnTo>
                  <a:pt x="13" y="17"/>
                </a:lnTo>
                <a:lnTo>
                  <a:pt x="10" y="28"/>
                </a:lnTo>
                <a:lnTo>
                  <a:pt x="10" y="31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10" y="45"/>
                </a:lnTo>
                <a:lnTo>
                  <a:pt x="1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478463" y="3457575"/>
            <a:ext cx="38100" cy="33338"/>
          </a:xfrm>
          <a:custGeom>
            <a:avLst/>
            <a:gdLst>
              <a:gd name="T0" fmla="*/ 2147483646 w 24"/>
              <a:gd name="T1" fmla="*/ 2147483646 h 21"/>
              <a:gd name="T2" fmla="*/ 2147483646 w 24"/>
              <a:gd name="T3" fmla="*/ 2147483646 h 21"/>
              <a:gd name="T4" fmla="*/ 2147483646 w 24"/>
              <a:gd name="T5" fmla="*/ 2147483646 h 21"/>
              <a:gd name="T6" fmla="*/ 2147483646 w 24"/>
              <a:gd name="T7" fmla="*/ 2147483646 h 21"/>
              <a:gd name="T8" fmla="*/ 2147483646 w 24"/>
              <a:gd name="T9" fmla="*/ 2147483646 h 21"/>
              <a:gd name="T10" fmla="*/ 2147483646 w 24"/>
              <a:gd name="T11" fmla="*/ 2147483646 h 21"/>
              <a:gd name="T12" fmla="*/ 2147483646 w 24"/>
              <a:gd name="T13" fmla="*/ 0 h 21"/>
              <a:gd name="T14" fmla="*/ 2147483646 w 24"/>
              <a:gd name="T15" fmla="*/ 0 h 21"/>
              <a:gd name="T16" fmla="*/ 2147483646 w 24"/>
              <a:gd name="T17" fmla="*/ 0 h 21"/>
              <a:gd name="T18" fmla="*/ 2147483646 w 24"/>
              <a:gd name="T19" fmla="*/ 0 h 21"/>
              <a:gd name="T20" fmla="*/ 2147483646 w 24"/>
              <a:gd name="T21" fmla="*/ 0 h 21"/>
              <a:gd name="T22" fmla="*/ 2147483646 w 24"/>
              <a:gd name="T23" fmla="*/ 0 h 21"/>
              <a:gd name="T24" fmla="*/ 0 w 24"/>
              <a:gd name="T25" fmla="*/ 2147483646 h 21"/>
              <a:gd name="T26" fmla="*/ 0 w 24"/>
              <a:gd name="T27" fmla="*/ 2147483646 h 21"/>
              <a:gd name="T28" fmla="*/ 2147483646 w 24"/>
              <a:gd name="T29" fmla="*/ 2147483646 h 21"/>
              <a:gd name="T30" fmla="*/ 2147483646 w 24"/>
              <a:gd name="T31" fmla="*/ 2147483646 h 21"/>
              <a:gd name="T32" fmla="*/ 2147483646 w 24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21">
                <a:moveTo>
                  <a:pt x="14" y="21"/>
                </a:moveTo>
                <a:lnTo>
                  <a:pt x="14" y="21"/>
                </a:lnTo>
                <a:lnTo>
                  <a:pt x="24" y="21"/>
                </a:lnTo>
                <a:lnTo>
                  <a:pt x="24" y="11"/>
                </a:lnTo>
                <a:lnTo>
                  <a:pt x="24" y="0"/>
                </a:lnTo>
                <a:lnTo>
                  <a:pt x="14" y="0"/>
                </a:lnTo>
                <a:lnTo>
                  <a:pt x="4" y="0"/>
                </a:lnTo>
                <a:lnTo>
                  <a:pt x="0" y="11"/>
                </a:lnTo>
                <a:lnTo>
                  <a:pt x="4" y="21"/>
                </a:lnTo>
                <a:lnTo>
                  <a:pt x="1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53863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3546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0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52339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1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153025" y="3376613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3" y="72"/>
                </a:lnTo>
                <a:lnTo>
                  <a:pt x="17" y="72"/>
                </a:lnTo>
                <a:lnTo>
                  <a:pt x="17" y="38"/>
                </a:lnTo>
                <a:lnTo>
                  <a:pt x="20" y="27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37" y="17"/>
                </a:lnTo>
                <a:lnTo>
                  <a:pt x="41" y="17"/>
                </a:lnTo>
                <a:lnTo>
                  <a:pt x="41" y="10"/>
                </a:lnTo>
                <a:lnTo>
                  <a:pt x="41" y="7"/>
                </a:lnTo>
                <a:lnTo>
                  <a:pt x="41" y="3"/>
                </a:lnTo>
                <a:lnTo>
                  <a:pt x="41" y="0"/>
                </a:lnTo>
                <a:lnTo>
                  <a:pt x="37" y="0"/>
                </a:lnTo>
                <a:lnTo>
                  <a:pt x="34" y="0"/>
                </a:lnTo>
                <a:lnTo>
                  <a:pt x="24" y="3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5032375" y="3376613"/>
            <a:ext cx="93663" cy="114300"/>
          </a:xfrm>
          <a:custGeom>
            <a:avLst/>
            <a:gdLst>
              <a:gd name="T0" fmla="*/ 2147483646 w 59"/>
              <a:gd name="T1" fmla="*/ 2147483646 h 72"/>
              <a:gd name="T2" fmla="*/ 2147483646 w 59"/>
              <a:gd name="T3" fmla="*/ 2147483646 h 72"/>
              <a:gd name="T4" fmla="*/ 2147483646 w 59"/>
              <a:gd name="T5" fmla="*/ 2147483646 h 72"/>
              <a:gd name="T6" fmla="*/ 2147483646 w 59"/>
              <a:gd name="T7" fmla="*/ 2147483646 h 72"/>
              <a:gd name="T8" fmla="*/ 2147483646 w 59"/>
              <a:gd name="T9" fmla="*/ 2147483646 h 72"/>
              <a:gd name="T10" fmla="*/ 2147483646 w 59"/>
              <a:gd name="T11" fmla="*/ 2147483646 h 72"/>
              <a:gd name="T12" fmla="*/ 2147483646 w 59"/>
              <a:gd name="T13" fmla="*/ 2147483646 h 72"/>
              <a:gd name="T14" fmla="*/ 2147483646 w 59"/>
              <a:gd name="T15" fmla="*/ 2147483646 h 72"/>
              <a:gd name="T16" fmla="*/ 2147483646 w 59"/>
              <a:gd name="T17" fmla="*/ 2147483646 h 72"/>
              <a:gd name="T18" fmla="*/ 2147483646 w 59"/>
              <a:gd name="T19" fmla="*/ 2147483646 h 72"/>
              <a:gd name="T20" fmla="*/ 0 w 59"/>
              <a:gd name="T21" fmla="*/ 2147483646 h 72"/>
              <a:gd name="T22" fmla="*/ 0 w 59"/>
              <a:gd name="T23" fmla="*/ 2147483646 h 72"/>
              <a:gd name="T24" fmla="*/ 2147483646 w 59"/>
              <a:gd name="T25" fmla="*/ 2147483646 h 72"/>
              <a:gd name="T26" fmla="*/ 2147483646 w 59"/>
              <a:gd name="T27" fmla="*/ 2147483646 h 72"/>
              <a:gd name="T28" fmla="*/ 2147483646 w 59"/>
              <a:gd name="T29" fmla="*/ 2147483646 h 72"/>
              <a:gd name="T30" fmla="*/ 2147483646 w 59"/>
              <a:gd name="T31" fmla="*/ 2147483646 h 72"/>
              <a:gd name="T32" fmla="*/ 2147483646 w 59"/>
              <a:gd name="T33" fmla="*/ 2147483646 h 72"/>
              <a:gd name="T34" fmla="*/ 2147483646 w 59"/>
              <a:gd name="T35" fmla="*/ 2147483646 h 72"/>
              <a:gd name="T36" fmla="*/ 2147483646 w 59"/>
              <a:gd name="T37" fmla="*/ 2147483646 h 72"/>
              <a:gd name="T38" fmla="*/ 2147483646 w 59"/>
              <a:gd name="T39" fmla="*/ 2147483646 h 72"/>
              <a:gd name="T40" fmla="*/ 2147483646 w 59"/>
              <a:gd name="T41" fmla="*/ 2147483646 h 72"/>
              <a:gd name="T42" fmla="*/ 2147483646 w 59"/>
              <a:gd name="T43" fmla="*/ 2147483646 h 72"/>
              <a:gd name="T44" fmla="*/ 2147483646 w 59"/>
              <a:gd name="T45" fmla="*/ 2147483646 h 72"/>
              <a:gd name="T46" fmla="*/ 2147483646 w 59"/>
              <a:gd name="T47" fmla="*/ 2147483646 h 72"/>
              <a:gd name="T48" fmla="*/ 2147483646 w 59"/>
              <a:gd name="T49" fmla="*/ 2147483646 h 72"/>
              <a:gd name="T50" fmla="*/ 2147483646 w 59"/>
              <a:gd name="T51" fmla="*/ 2147483646 h 72"/>
              <a:gd name="T52" fmla="*/ 2147483646 w 59"/>
              <a:gd name="T53" fmla="*/ 2147483646 h 72"/>
              <a:gd name="T54" fmla="*/ 2147483646 w 59"/>
              <a:gd name="T55" fmla="*/ 2147483646 h 72"/>
              <a:gd name="T56" fmla="*/ 2147483646 w 59"/>
              <a:gd name="T57" fmla="*/ 0 h 72"/>
              <a:gd name="T58" fmla="*/ 2147483646 w 59"/>
              <a:gd name="T59" fmla="*/ 0 h 72"/>
              <a:gd name="T60" fmla="*/ 2147483646 w 59"/>
              <a:gd name="T61" fmla="*/ 0 h 72"/>
              <a:gd name="T62" fmla="*/ 2147483646 w 59"/>
              <a:gd name="T63" fmla="*/ 0 h 72"/>
              <a:gd name="T64" fmla="*/ 2147483646 w 59"/>
              <a:gd name="T65" fmla="*/ 0 h 72"/>
              <a:gd name="T66" fmla="*/ 2147483646 w 59"/>
              <a:gd name="T67" fmla="*/ 2147483646 h 72"/>
              <a:gd name="T68" fmla="*/ 2147483646 w 59"/>
              <a:gd name="T69" fmla="*/ 2147483646 h 72"/>
              <a:gd name="T70" fmla="*/ 2147483646 w 59"/>
              <a:gd name="T71" fmla="*/ 2147483646 h 72"/>
              <a:gd name="T72" fmla="*/ 2147483646 w 59"/>
              <a:gd name="T73" fmla="*/ 2147483646 h 72"/>
              <a:gd name="T74" fmla="*/ 2147483646 w 59"/>
              <a:gd name="T75" fmla="*/ 2147483646 h 72"/>
              <a:gd name="T76" fmla="*/ 2147483646 w 59"/>
              <a:gd name="T77" fmla="*/ 2147483646 h 72"/>
              <a:gd name="T78" fmla="*/ 2147483646 w 59"/>
              <a:gd name="T79" fmla="*/ 2147483646 h 72"/>
              <a:gd name="T80" fmla="*/ 2147483646 w 59"/>
              <a:gd name="T81" fmla="*/ 2147483646 h 72"/>
              <a:gd name="T82" fmla="*/ 2147483646 w 59"/>
              <a:gd name="T83" fmla="*/ 2147483646 h 72"/>
              <a:gd name="T84" fmla="*/ 2147483646 w 59"/>
              <a:gd name="T85" fmla="*/ 2147483646 h 72"/>
              <a:gd name="T86" fmla="*/ 2147483646 w 59"/>
              <a:gd name="T87" fmla="*/ 2147483646 h 72"/>
              <a:gd name="T88" fmla="*/ 2147483646 w 59"/>
              <a:gd name="T89" fmla="*/ 2147483646 h 72"/>
              <a:gd name="T90" fmla="*/ 2147483646 w 59"/>
              <a:gd name="T91" fmla="*/ 2147483646 h 72"/>
              <a:gd name="T92" fmla="*/ 2147483646 w 59"/>
              <a:gd name="T93" fmla="*/ 2147483646 h 72"/>
              <a:gd name="T94" fmla="*/ 2147483646 w 59"/>
              <a:gd name="T95" fmla="*/ 2147483646 h 72"/>
              <a:gd name="T96" fmla="*/ 2147483646 w 59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72">
                <a:moveTo>
                  <a:pt x="41" y="27"/>
                </a:moveTo>
                <a:lnTo>
                  <a:pt x="41" y="27"/>
                </a:lnTo>
                <a:lnTo>
                  <a:pt x="31" y="24"/>
                </a:lnTo>
                <a:lnTo>
                  <a:pt x="21" y="27"/>
                </a:lnTo>
                <a:lnTo>
                  <a:pt x="11" y="31"/>
                </a:lnTo>
                <a:lnTo>
                  <a:pt x="4" y="38"/>
                </a:lnTo>
                <a:lnTo>
                  <a:pt x="0" y="48"/>
                </a:lnTo>
                <a:lnTo>
                  <a:pt x="4" y="58"/>
                </a:lnTo>
                <a:lnTo>
                  <a:pt x="11" y="69"/>
                </a:lnTo>
                <a:lnTo>
                  <a:pt x="17" y="72"/>
                </a:lnTo>
                <a:lnTo>
                  <a:pt x="31" y="72"/>
                </a:lnTo>
                <a:lnTo>
                  <a:pt x="48" y="72"/>
                </a:lnTo>
                <a:lnTo>
                  <a:pt x="59" y="69"/>
                </a:lnTo>
                <a:lnTo>
                  <a:pt x="59" y="27"/>
                </a:lnTo>
                <a:lnTo>
                  <a:pt x="59" y="14"/>
                </a:lnTo>
                <a:lnTo>
                  <a:pt x="52" y="7"/>
                </a:lnTo>
                <a:lnTo>
                  <a:pt x="41" y="0"/>
                </a:lnTo>
                <a:lnTo>
                  <a:pt x="28" y="0"/>
                </a:lnTo>
                <a:lnTo>
                  <a:pt x="17" y="0"/>
                </a:lnTo>
                <a:lnTo>
                  <a:pt x="4" y="3"/>
                </a:lnTo>
                <a:lnTo>
                  <a:pt x="7" y="10"/>
                </a:lnTo>
                <a:lnTo>
                  <a:pt x="11" y="17"/>
                </a:lnTo>
                <a:lnTo>
                  <a:pt x="24" y="14"/>
                </a:lnTo>
                <a:lnTo>
                  <a:pt x="31" y="14"/>
                </a:lnTo>
                <a:lnTo>
                  <a:pt x="35" y="17"/>
                </a:lnTo>
                <a:lnTo>
                  <a:pt x="38" y="21"/>
                </a:lnTo>
                <a:lnTo>
                  <a:pt x="41" y="24"/>
                </a:lnTo>
                <a:lnTo>
                  <a:pt x="41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5059363" y="3436938"/>
            <a:ext cx="38100" cy="31750"/>
          </a:xfrm>
          <a:custGeom>
            <a:avLst/>
            <a:gdLst>
              <a:gd name="T0" fmla="*/ 2147483646 w 24"/>
              <a:gd name="T1" fmla="*/ 2147483646 h 20"/>
              <a:gd name="T2" fmla="*/ 2147483646 w 24"/>
              <a:gd name="T3" fmla="*/ 2147483646 h 20"/>
              <a:gd name="T4" fmla="*/ 2147483646 w 24"/>
              <a:gd name="T5" fmla="*/ 2147483646 h 20"/>
              <a:gd name="T6" fmla="*/ 2147483646 w 24"/>
              <a:gd name="T7" fmla="*/ 2147483646 h 20"/>
              <a:gd name="T8" fmla="*/ 2147483646 w 24"/>
              <a:gd name="T9" fmla="*/ 2147483646 h 20"/>
              <a:gd name="T10" fmla="*/ 2147483646 w 24"/>
              <a:gd name="T11" fmla="*/ 2147483646 h 20"/>
              <a:gd name="T12" fmla="*/ 2147483646 w 24"/>
              <a:gd name="T13" fmla="*/ 2147483646 h 20"/>
              <a:gd name="T14" fmla="*/ 2147483646 w 24"/>
              <a:gd name="T15" fmla="*/ 2147483646 h 20"/>
              <a:gd name="T16" fmla="*/ 2147483646 w 24"/>
              <a:gd name="T17" fmla="*/ 2147483646 h 20"/>
              <a:gd name="T18" fmla="*/ 2147483646 w 24"/>
              <a:gd name="T19" fmla="*/ 2147483646 h 20"/>
              <a:gd name="T20" fmla="*/ 2147483646 w 24"/>
              <a:gd name="T21" fmla="*/ 2147483646 h 20"/>
              <a:gd name="T22" fmla="*/ 2147483646 w 24"/>
              <a:gd name="T23" fmla="*/ 2147483646 h 20"/>
              <a:gd name="T24" fmla="*/ 0 w 24"/>
              <a:gd name="T25" fmla="*/ 2147483646 h 20"/>
              <a:gd name="T26" fmla="*/ 0 w 24"/>
              <a:gd name="T27" fmla="*/ 2147483646 h 20"/>
              <a:gd name="T28" fmla="*/ 2147483646 w 24"/>
              <a:gd name="T29" fmla="*/ 2147483646 h 20"/>
              <a:gd name="T30" fmla="*/ 2147483646 w 24"/>
              <a:gd name="T31" fmla="*/ 2147483646 h 20"/>
              <a:gd name="T32" fmla="*/ 2147483646 w 24"/>
              <a:gd name="T33" fmla="*/ 2147483646 h 20"/>
              <a:gd name="T34" fmla="*/ 2147483646 w 24"/>
              <a:gd name="T35" fmla="*/ 0 h 20"/>
              <a:gd name="T36" fmla="*/ 2147483646 w 24"/>
              <a:gd name="T37" fmla="*/ 0 h 20"/>
              <a:gd name="T38" fmla="*/ 2147483646 w 24"/>
              <a:gd name="T39" fmla="*/ 0 h 20"/>
              <a:gd name="T40" fmla="*/ 2147483646 w 24"/>
              <a:gd name="T41" fmla="*/ 0 h 20"/>
              <a:gd name="T42" fmla="*/ 2147483646 w 24"/>
              <a:gd name="T43" fmla="*/ 0 h 20"/>
              <a:gd name="T44" fmla="*/ 2147483646 w 24"/>
              <a:gd name="T45" fmla="*/ 2147483646 h 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" h="20">
                <a:moveTo>
                  <a:pt x="24" y="17"/>
                </a:moveTo>
                <a:lnTo>
                  <a:pt x="24" y="17"/>
                </a:lnTo>
                <a:lnTo>
                  <a:pt x="21" y="20"/>
                </a:lnTo>
                <a:lnTo>
                  <a:pt x="14" y="20"/>
                </a:lnTo>
                <a:lnTo>
                  <a:pt x="11" y="20"/>
                </a:lnTo>
                <a:lnTo>
                  <a:pt x="7" y="17"/>
                </a:lnTo>
                <a:lnTo>
                  <a:pt x="4" y="17"/>
                </a:lnTo>
                <a:lnTo>
                  <a:pt x="0" y="10"/>
                </a:lnTo>
                <a:lnTo>
                  <a:pt x="4" y="7"/>
                </a:lnTo>
                <a:lnTo>
                  <a:pt x="4" y="3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852988" y="3376613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7" y="72"/>
                </a:lnTo>
                <a:lnTo>
                  <a:pt x="17" y="72"/>
                </a:lnTo>
                <a:lnTo>
                  <a:pt x="17" y="34"/>
                </a:lnTo>
                <a:lnTo>
                  <a:pt x="21" y="24"/>
                </a:lnTo>
                <a:lnTo>
                  <a:pt x="21" y="21"/>
                </a:lnTo>
                <a:lnTo>
                  <a:pt x="28" y="17"/>
                </a:lnTo>
                <a:lnTo>
                  <a:pt x="31" y="17"/>
                </a:lnTo>
                <a:lnTo>
                  <a:pt x="34" y="17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58" y="72"/>
                </a:lnTo>
                <a:lnTo>
                  <a:pt x="58" y="34"/>
                </a:lnTo>
                <a:lnTo>
                  <a:pt x="62" y="24"/>
                </a:lnTo>
                <a:lnTo>
                  <a:pt x="65" y="17"/>
                </a:lnTo>
                <a:lnTo>
                  <a:pt x="69" y="17"/>
                </a:lnTo>
                <a:lnTo>
                  <a:pt x="72" y="17"/>
                </a:lnTo>
                <a:lnTo>
                  <a:pt x="76" y="17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7"/>
                </a:lnTo>
                <a:lnTo>
                  <a:pt x="100" y="14"/>
                </a:lnTo>
                <a:lnTo>
                  <a:pt x="96" y="3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3"/>
                </a:lnTo>
                <a:lnTo>
                  <a:pt x="58" y="10"/>
                </a:lnTo>
                <a:lnTo>
                  <a:pt x="55" y="7"/>
                </a:lnTo>
                <a:lnTo>
                  <a:pt x="48" y="0"/>
                </a:lnTo>
                <a:lnTo>
                  <a:pt x="38" y="0"/>
                </a:lnTo>
                <a:lnTo>
                  <a:pt x="28" y="0"/>
                </a:lnTo>
                <a:lnTo>
                  <a:pt x="24" y="3"/>
                </a:lnTo>
                <a:lnTo>
                  <a:pt x="21" y="7"/>
                </a:lnTo>
                <a:lnTo>
                  <a:pt x="17" y="10"/>
                </a:lnTo>
                <a:lnTo>
                  <a:pt x="17" y="7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765675" y="3414713"/>
            <a:ext cx="60325" cy="26987"/>
          </a:xfrm>
          <a:custGeom>
            <a:avLst/>
            <a:gdLst>
              <a:gd name="T0" fmla="*/ 2147483646 w 38"/>
              <a:gd name="T1" fmla="*/ 0 h 17"/>
              <a:gd name="T2" fmla="*/ 2147483646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2147483646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4" y="0"/>
                </a:moveTo>
                <a:lnTo>
                  <a:pt x="4" y="0"/>
                </a:lnTo>
                <a:lnTo>
                  <a:pt x="0" y="10"/>
                </a:lnTo>
                <a:lnTo>
                  <a:pt x="4" y="17"/>
                </a:lnTo>
                <a:lnTo>
                  <a:pt x="38" y="17"/>
                </a:lnTo>
                <a:lnTo>
                  <a:pt x="38" y="10"/>
                </a:lnTo>
                <a:lnTo>
                  <a:pt x="38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678363" y="3343275"/>
            <a:ext cx="76200" cy="147638"/>
          </a:xfrm>
          <a:custGeom>
            <a:avLst/>
            <a:gdLst>
              <a:gd name="T0" fmla="*/ 2147483646 w 48"/>
              <a:gd name="T1" fmla="*/ 2147483646 h 93"/>
              <a:gd name="T2" fmla="*/ 2147483646 w 48"/>
              <a:gd name="T3" fmla="*/ 2147483646 h 93"/>
              <a:gd name="T4" fmla="*/ 2147483646 w 48"/>
              <a:gd name="T5" fmla="*/ 2147483646 h 93"/>
              <a:gd name="T6" fmla="*/ 2147483646 w 48"/>
              <a:gd name="T7" fmla="*/ 2147483646 h 93"/>
              <a:gd name="T8" fmla="*/ 2147483646 w 48"/>
              <a:gd name="T9" fmla="*/ 2147483646 h 93"/>
              <a:gd name="T10" fmla="*/ 2147483646 w 48"/>
              <a:gd name="T11" fmla="*/ 2147483646 h 93"/>
              <a:gd name="T12" fmla="*/ 2147483646 w 48"/>
              <a:gd name="T13" fmla="*/ 2147483646 h 93"/>
              <a:gd name="T14" fmla="*/ 2147483646 w 48"/>
              <a:gd name="T15" fmla="*/ 2147483646 h 93"/>
              <a:gd name="T16" fmla="*/ 2147483646 w 48"/>
              <a:gd name="T17" fmla="*/ 2147483646 h 93"/>
              <a:gd name="T18" fmla="*/ 2147483646 w 48"/>
              <a:gd name="T19" fmla="*/ 2147483646 h 93"/>
              <a:gd name="T20" fmla="*/ 2147483646 w 48"/>
              <a:gd name="T21" fmla="*/ 2147483646 h 93"/>
              <a:gd name="T22" fmla="*/ 2147483646 w 48"/>
              <a:gd name="T23" fmla="*/ 2147483646 h 93"/>
              <a:gd name="T24" fmla="*/ 2147483646 w 48"/>
              <a:gd name="T25" fmla="*/ 2147483646 h 93"/>
              <a:gd name="T26" fmla="*/ 2147483646 w 48"/>
              <a:gd name="T27" fmla="*/ 2147483646 h 93"/>
              <a:gd name="T28" fmla="*/ 2147483646 w 48"/>
              <a:gd name="T29" fmla="*/ 2147483646 h 93"/>
              <a:gd name="T30" fmla="*/ 2147483646 w 48"/>
              <a:gd name="T31" fmla="*/ 2147483646 h 93"/>
              <a:gd name="T32" fmla="*/ 2147483646 w 48"/>
              <a:gd name="T33" fmla="*/ 2147483646 h 93"/>
              <a:gd name="T34" fmla="*/ 2147483646 w 48"/>
              <a:gd name="T35" fmla="*/ 2147483646 h 93"/>
              <a:gd name="T36" fmla="*/ 2147483646 w 48"/>
              <a:gd name="T37" fmla="*/ 2147483646 h 93"/>
              <a:gd name="T38" fmla="*/ 2147483646 w 48"/>
              <a:gd name="T39" fmla="*/ 2147483646 h 93"/>
              <a:gd name="T40" fmla="*/ 2147483646 w 48"/>
              <a:gd name="T41" fmla="*/ 2147483646 h 93"/>
              <a:gd name="T42" fmla="*/ 2147483646 w 48"/>
              <a:gd name="T43" fmla="*/ 2147483646 h 93"/>
              <a:gd name="T44" fmla="*/ 2147483646 w 48"/>
              <a:gd name="T45" fmla="*/ 2147483646 h 93"/>
              <a:gd name="T46" fmla="*/ 2147483646 w 48"/>
              <a:gd name="T47" fmla="*/ 2147483646 h 93"/>
              <a:gd name="T48" fmla="*/ 2147483646 w 48"/>
              <a:gd name="T49" fmla="*/ 2147483646 h 93"/>
              <a:gd name="T50" fmla="*/ 2147483646 w 48"/>
              <a:gd name="T51" fmla="*/ 2147483646 h 93"/>
              <a:gd name="T52" fmla="*/ 2147483646 w 48"/>
              <a:gd name="T53" fmla="*/ 2147483646 h 93"/>
              <a:gd name="T54" fmla="*/ 2147483646 w 48"/>
              <a:gd name="T55" fmla="*/ 2147483646 h 93"/>
              <a:gd name="T56" fmla="*/ 2147483646 w 48"/>
              <a:gd name="T57" fmla="*/ 2147483646 h 93"/>
              <a:gd name="T58" fmla="*/ 2147483646 w 48"/>
              <a:gd name="T59" fmla="*/ 2147483646 h 93"/>
              <a:gd name="T60" fmla="*/ 2147483646 w 48"/>
              <a:gd name="T61" fmla="*/ 2147483646 h 93"/>
              <a:gd name="T62" fmla="*/ 2147483646 w 48"/>
              <a:gd name="T63" fmla="*/ 2147483646 h 93"/>
              <a:gd name="T64" fmla="*/ 2147483646 w 48"/>
              <a:gd name="T65" fmla="*/ 2147483646 h 93"/>
              <a:gd name="T66" fmla="*/ 2147483646 w 48"/>
              <a:gd name="T67" fmla="*/ 2147483646 h 93"/>
              <a:gd name="T68" fmla="*/ 2147483646 w 48"/>
              <a:gd name="T69" fmla="*/ 2147483646 h 93"/>
              <a:gd name="T70" fmla="*/ 2147483646 w 48"/>
              <a:gd name="T71" fmla="*/ 2147483646 h 93"/>
              <a:gd name="T72" fmla="*/ 2147483646 w 48"/>
              <a:gd name="T73" fmla="*/ 2147483646 h 93"/>
              <a:gd name="T74" fmla="*/ 2147483646 w 48"/>
              <a:gd name="T75" fmla="*/ 2147483646 h 93"/>
              <a:gd name="T76" fmla="*/ 2147483646 w 48"/>
              <a:gd name="T77" fmla="*/ 2147483646 h 93"/>
              <a:gd name="T78" fmla="*/ 2147483646 w 48"/>
              <a:gd name="T79" fmla="*/ 2147483646 h 93"/>
              <a:gd name="T80" fmla="*/ 2147483646 w 48"/>
              <a:gd name="T81" fmla="*/ 0 h 93"/>
              <a:gd name="T82" fmla="*/ 2147483646 w 48"/>
              <a:gd name="T83" fmla="*/ 0 h 93"/>
              <a:gd name="T84" fmla="*/ 0 w 48"/>
              <a:gd name="T85" fmla="*/ 2147483646 h 93"/>
              <a:gd name="T86" fmla="*/ 0 w 48"/>
              <a:gd name="T87" fmla="*/ 2147483646 h 93"/>
              <a:gd name="T88" fmla="*/ 2147483646 w 48"/>
              <a:gd name="T89" fmla="*/ 2147483646 h 93"/>
              <a:gd name="T90" fmla="*/ 2147483646 w 48"/>
              <a:gd name="T91" fmla="*/ 2147483646 h 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3">
                <a:moveTo>
                  <a:pt x="11" y="69"/>
                </a:moveTo>
                <a:lnTo>
                  <a:pt x="11" y="69"/>
                </a:lnTo>
                <a:lnTo>
                  <a:pt x="11" y="79"/>
                </a:lnTo>
                <a:lnTo>
                  <a:pt x="18" y="86"/>
                </a:lnTo>
                <a:lnTo>
                  <a:pt x="24" y="90"/>
                </a:lnTo>
                <a:lnTo>
                  <a:pt x="35" y="93"/>
                </a:lnTo>
                <a:lnTo>
                  <a:pt x="48" y="90"/>
                </a:lnTo>
                <a:lnTo>
                  <a:pt x="48" y="86"/>
                </a:lnTo>
                <a:lnTo>
                  <a:pt x="48" y="83"/>
                </a:lnTo>
                <a:lnTo>
                  <a:pt x="48" y="76"/>
                </a:lnTo>
                <a:lnTo>
                  <a:pt x="45" y="76"/>
                </a:lnTo>
                <a:lnTo>
                  <a:pt x="38" y="76"/>
                </a:lnTo>
                <a:lnTo>
                  <a:pt x="35" y="76"/>
                </a:lnTo>
                <a:lnTo>
                  <a:pt x="31" y="76"/>
                </a:lnTo>
                <a:lnTo>
                  <a:pt x="31" y="69"/>
                </a:lnTo>
                <a:lnTo>
                  <a:pt x="28" y="62"/>
                </a:lnTo>
                <a:lnTo>
                  <a:pt x="28" y="35"/>
                </a:lnTo>
                <a:lnTo>
                  <a:pt x="45" y="35"/>
                </a:lnTo>
                <a:lnTo>
                  <a:pt x="45" y="31"/>
                </a:lnTo>
                <a:lnTo>
                  <a:pt x="45" y="28"/>
                </a:lnTo>
                <a:lnTo>
                  <a:pt x="45" y="24"/>
                </a:lnTo>
                <a:lnTo>
                  <a:pt x="45" y="21"/>
                </a:lnTo>
                <a:lnTo>
                  <a:pt x="28" y="21"/>
                </a:lnTo>
                <a:lnTo>
                  <a:pt x="28" y="0"/>
                </a:lnTo>
                <a:lnTo>
                  <a:pt x="24" y="0"/>
                </a:lnTo>
                <a:lnTo>
                  <a:pt x="0" y="35"/>
                </a:lnTo>
                <a:lnTo>
                  <a:pt x="11" y="35"/>
                </a:lnTo>
                <a:lnTo>
                  <a:pt x="11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597400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17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564063" y="3376613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2147483646 w 66"/>
              <a:gd name="T37" fmla="*/ 2147483646 h 72"/>
              <a:gd name="T38" fmla="*/ 2147483646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2147483646 w 66"/>
              <a:gd name="T45" fmla="*/ 2147483646 h 72"/>
              <a:gd name="T46" fmla="*/ 2147483646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6" y="41"/>
                </a:moveTo>
                <a:lnTo>
                  <a:pt x="66" y="41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9" y="7"/>
                </a:lnTo>
                <a:lnTo>
                  <a:pt x="48" y="0"/>
                </a:lnTo>
                <a:lnTo>
                  <a:pt x="35" y="0"/>
                </a:lnTo>
                <a:lnTo>
                  <a:pt x="21" y="0"/>
                </a:lnTo>
                <a:lnTo>
                  <a:pt x="11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1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9" y="55"/>
                </a:lnTo>
                <a:lnTo>
                  <a:pt x="48" y="55"/>
                </a:lnTo>
                <a:lnTo>
                  <a:pt x="38" y="58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21" y="41"/>
                </a:lnTo>
                <a:lnTo>
                  <a:pt x="66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87863" y="3414713"/>
            <a:ext cx="60325" cy="26987"/>
          </a:xfrm>
          <a:custGeom>
            <a:avLst/>
            <a:gdLst>
              <a:gd name="T0" fmla="*/ 0 w 38"/>
              <a:gd name="T1" fmla="*/ 0 h 17"/>
              <a:gd name="T2" fmla="*/ 0 w 38"/>
              <a:gd name="T3" fmla="*/ 0 h 17"/>
              <a:gd name="T4" fmla="*/ 0 w 38"/>
              <a:gd name="T5" fmla="*/ 2147483646 h 17"/>
              <a:gd name="T6" fmla="*/ 0 w 38"/>
              <a:gd name="T7" fmla="*/ 2147483646 h 17"/>
              <a:gd name="T8" fmla="*/ 0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2147483646 h 17"/>
              <a:gd name="T16" fmla="*/ 2147483646 w 38"/>
              <a:gd name="T17" fmla="*/ 2147483646 h 17"/>
              <a:gd name="T18" fmla="*/ 2147483646 w 38"/>
              <a:gd name="T19" fmla="*/ 0 h 17"/>
              <a:gd name="T20" fmla="*/ 0 w 3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17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lnTo>
                  <a:pt x="0" y="17"/>
                </a:lnTo>
                <a:lnTo>
                  <a:pt x="35" y="17"/>
                </a:lnTo>
                <a:lnTo>
                  <a:pt x="38" y="10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95788" y="3398838"/>
            <a:ext cx="44450" cy="20637"/>
          </a:xfrm>
          <a:custGeom>
            <a:avLst/>
            <a:gdLst>
              <a:gd name="T0" fmla="*/ 0 w 28"/>
              <a:gd name="T1" fmla="*/ 2147483646 h 13"/>
              <a:gd name="T2" fmla="*/ 0 w 28"/>
              <a:gd name="T3" fmla="*/ 2147483646 h 13"/>
              <a:gd name="T4" fmla="*/ 2147483646 w 28"/>
              <a:gd name="T5" fmla="*/ 2147483646 h 13"/>
              <a:gd name="T6" fmla="*/ 2147483646 w 28"/>
              <a:gd name="T7" fmla="*/ 2147483646 h 13"/>
              <a:gd name="T8" fmla="*/ 2147483646 w 28"/>
              <a:gd name="T9" fmla="*/ 0 h 13"/>
              <a:gd name="T10" fmla="*/ 2147483646 w 28"/>
              <a:gd name="T11" fmla="*/ 0 h 13"/>
              <a:gd name="T12" fmla="*/ 2147483646 w 28"/>
              <a:gd name="T13" fmla="*/ 0 h 13"/>
              <a:gd name="T14" fmla="*/ 2147483646 w 28"/>
              <a:gd name="T15" fmla="*/ 0 h 13"/>
              <a:gd name="T16" fmla="*/ 2147483646 w 28"/>
              <a:gd name="T17" fmla="*/ 2147483646 h 13"/>
              <a:gd name="T18" fmla="*/ 2147483646 w 28"/>
              <a:gd name="T19" fmla="*/ 2147483646 h 13"/>
              <a:gd name="T20" fmla="*/ 2147483646 w 28"/>
              <a:gd name="T21" fmla="*/ 2147483646 h 13"/>
              <a:gd name="T22" fmla="*/ 0 w 28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0" y="13"/>
                </a:lnTo>
                <a:lnTo>
                  <a:pt x="4" y="3"/>
                </a:lnTo>
                <a:lnTo>
                  <a:pt x="10" y="0"/>
                </a:lnTo>
                <a:lnTo>
                  <a:pt x="14" y="0"/>
                </a:lnTo>
                <a:lnTo>
                  <a:pt x="21" y="0"/>
                </a:lnTo>
                <a:lnTo>
                  <a:pt x="24" y="3"/>
                </a:lnTo>
                <a:lnTo>
                  <a:pt x="28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364038" y="3376613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0 h 72"/>
              <a:gd name="T22" fmla="*/ 2147483646 w 68"/>
              <a:gd name="T23" fmla="*/ 0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2147483646 h 72"/>
              <a:gd name="T34" fmla="*/ 2147483646 w 68"/>
              <a:gd name="T35" fmla="*/ 2147483646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0 w 68"/>
              <a:gd name="T41" fmla="*/ 2147483646 h 72"/>
              <a:gd name="T42" fmla="*/ 0 w 68"/>
              <a:gd name="T43" fmla="*/ 2147483646 h 72"/>
              <a:gd name="T44" fmla="*/ 2147483646 w 68"/>
              <a:gd name="T45" fmla="*/ 2147483646 h 72"/>
              <a:gd name="T46" fmla="*/ 2147483646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2147483646 w 68"/>
              <a:gd name="T67" fmla="*/ 2147483646 h 72"/>
              <a:gd name="T68" fmla="*/ 2147483646 w 68"/>
              <a:gd name="T69" fmla="*/ 2147483646 h 72"/>
              <a:gd name="T70" fmla="*/ 2147483646 w 68"/>
              <a:gd name="T71" fmla="*/ 2147483646 h 72"/>
              <a:gd name="T72" fmla="*/ 2147483646 w 68"/>
              <a:gd name="T73" fmla="*/ 2147483646 h 72"/>
              <a:gd name="T74" fmla="*/ 2147483646 w 68"/>
              <a:gd name="T75" fmla="*/ 2147483646 h 72"/>
              <a:gd name="T76" fmla="*/ 2147483646 w 68"/>
              <a:gd name="T77" fmla="*/ 2147483646 h 72"/>
              <a:gd name="T78" fmla="*/ 2147483646 w 68"/>
              <a:gd name="T79" fmla="*/ 2147483646 h 72"/>
              <a:gd name="T80" fmla="*/ 2147483646 w 68"/>
              <a:gd name="T81" fmla="*/ 2147483646 h 72"/>
              <a:gd name="T82" fmla="*/ 2147483646 w 68"/>
              <a:gd name="T83" fmla="*/ 2147483646 h 72"/>
              <a:gd name="T84" fmla="*/ 2147483646 w 68"/>
              <a:gd name="T85" fmla="*/ 2147483646 h 72"/>
              <a:gd name="T86" fmla="*/ 2147483646 w 68"/>
              <a:gd name="T87" fmla="*/ 2147483646 h 72"/>
              <a:gd name="T88" fmla="*/ 2147483646 w 68"/>
              <a:gd name="T89" fmla="*/ 2147483646 h 72"/>
              <a:gd name="T90" fmla="*/ 2147483646 w 68"/>
              <a:gd name="T91" fmla="*/ 2147483646 h 72"/>
              <a:gd name="T92" fmla="*/ 2147483646 w 68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8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0"/>
                </a:lnTo>
                <a:lnTo>
                  <a:pt x="3" y="21"/>
                </a:lnTo>
                <a:lnTo>
                  <a:pt x="0" y="34"/>
                </a:lnTo>
                <a:lnTo>
                  <a:pt x="3" y="51"/>
                </a:lnTo>
                <a:lnTo>
                  <a:pt x="10" y="62"/>
                </a:lnTo>
                <a:lnTo>
                  <a:pt x="20" y="69"/>
                </a:lnTo>
                <a:lnTo>
                  <a:pt x="37" y="72"/>
                </a:lnTo>
                <a:lnTo>
                  <a:pt x="51" y="72"/>
                </a:lnTo>
                <a:lnTo>
                  <a:pt x="61" y="69"/>
                </a:lnTo>
                <a:lnTo>
                  <a:pt x="61" y="62"/>
                </a:lnTo>
                <a:lnTo>
                  <a:pt x="58" y="55"/>
                </a:lnTo>
                <a:lnTo>
                  <a:pt x="51" y="55"/>
                </a:lnTo>
                <a:lnTo>
                  <a:pt x="41" y="58"/>
                </a:lnTo>
                <a:lnTo>
                  <a:pt x="34" y="55"/>
                </a:lnTo>
                <a:lnTo>
                  <a:pt x="27" y="55"/>
                </a:lnTo>
                <a:lnTo>
                  <a:pt x="24" y="48"/>
                </a:lnTo>
                <a:lnTo>
                  <a:pt x="20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243388" y="3376613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1" y="72"/>
                </a:lnTo>
                <a:lnTo>
                  <a:pt x="21" y="34"/>
                </a:lnTo>
                <a:lnTo>
                  <a:pt x="24" y="24"/>
                </a:lnTo>
                <a:lnTo>
                  <a:pt x="24" y="21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1" y="21"/>
                </a:lnTo>
                <a:lnTo>
                  <a:pt x="45" y="31"/>
                </a:lnTo>
                <a:lnTo>
                  <a:pt x="45" y="72"/>
                </a:lnTo>
                <a:lnTo>
                  <a:pt x="55" y="72"/>
                </a:lnTo>
                <a:lnTo>
                  <a:pt x="65" y="72"/>
                </a:lnTo>
                <a:lnTo>
                  <a:pt x="65" y="24"/>
                </a:lnTo>
                <a:lnTo>
                  <a:pt x="62" y="14"/>
                </a:lnTo>
                <a:lnTo>
                  <a:pt x="58" y="3"/>
                </a:lnTo>
                <a:lnTo>
                  <a:pt x="52" y="0"/>
                </a:lnTo>
                <a:lnTo>
                  <a:pt x="41" y="0"/>
                </a:lnTo>
                <a:lnTo>
                  <a:pt x="34" y="0"/>
                </a:lnTo>
                <a:lnTo>
                  <a:pt x="28" y="3"/>
                </a:lnTo>
                <a:lnTo>
                  <a:pt x="24" y="7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17" y="3"/>
                </a:lnTo>
                <a:lnTo>
                  <a:pt x="17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183063" y="3327400"/>
            <a:ext cx="33337" cy="33338"/>
          </a:xfrm>
          <a:custGeom>
            <a:avLst/>
            <a:gdLst>
              <a:gd name="T0" fmla="*/ 2147483646 w 21"/>
              <a:gd name="T1" fmla="*/ 2147483646 h 21"/>
              <a:gd name="T2" fmla="*/ 2147483646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2147483646 w 21"/>
              <a:gd name="T27" fmla="*/ 2147483646 h 21"/>
              <a:gd name="T28" fmla="*/ 2147483646 w 21"/>
              <a:gd name="T29" fmla="*/ 0 h 21"/>
              <a:gd name="T30" fmla="*/ 2147483646 w 21"/>
              <a:gd name="T31" fmla="*/ 0 h 21"/>
              <a:gd name="T32" fmla="*/ 2147483646 w 21"/>
              <a:gd name="T33" fmla="*/ 0 h 21"/>
              <a:gd name="T34" fmla="*/ 2147483646 w 21"/>
              <a:gd name="T35" fmla="*/ 0 h 21"/>
              <a:gd name="T36" fmla="*/ 2147483646 w 21"/>
              <a:gd name="T37" fmla="*/ 0 h 21"/>
              <a:gd name="T38" fmla="*/ 2147483646 w 21"/>
              <a:gd name="T39" fmla="*/ 0 h 21"/>
              <a:gd name="T40" fmla="*/ 2147483646 w 21"/>
              <a:gd name="T41" fmla="*/ 0 h 21"/>
              <a:gd name="T42" fmla="*/ 2147483646 w 21"/>
              <a:gd name="T43" fmla="*/ 0 h 21"/>
              <a:gd name="T44" fmla="*/ 0 w 21"/>
              <a:gd name="T45" fmla="*/ 0 h 21"/>
              <a:gd name="T46" fmla="*/ 0 w 21"/>
              <a:gd name="T47" fmla="*/ 0 h 21"/>
              <a:gd name="T48" fmla="*/ 0 w 21"/>
              <a:gd name="T49" fmla="*/ 2147483646 h 21"/>
              <a:gd name="T50" fmla="*/ 0 w 21"/>
              <a:gd name="T51" fmla="*/ 2147483646 h 21"/>
              <a:gd name="T52" fmla="*/ 0 w 21"/>
              <a:gd name="T53" fmla="*/ 2147483646 h 21"/>
              <a:gd name="T54" fmla="*/ 0 w 21"/>
              <a:gd name="T55" fmla="*/ 2147483646 h 21"/>
              <a:gd name="T56" fmla="*/ 2147483646 w 21"/>
              <a:gd name="T57" fmla="*/ 2147483646 h 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" h="21">
                <a:moveTo>
                  <a:pt x="4" y="21"/>
                </a:moveTo>
                <a:lnTo>
                  <a:pt x="4" y="21"/>
                </a:lnTo>
                <a:lnTo>
                  <a:pt x="11" y="21"/>
                </a:lnTo>
                <a:lnTo>
                  <a:pt x="14" y="21"/>
                </a:lnTo>
                <a:lnTo>
                  <a:pt x="21" y="21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0"/>
                </a:lnTo>
                <a:lnTo>
                  <a:pt x="14" y="0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0" y="10"/>
                </a:lnTo>
                <a:lnTo>
                  <a:pt x="0" y="21"/>
                </a:lnTo>
                <a:lnTo>
                  <a:pt x="4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173538" y="3376613"/>
            <a:ext cx="42862" cy="114300"/>
          </a:xfrm>
          <a:custGeom>
            <a:avLst/>
            <a:gdLst>
              <a:gd name="T0" fmla="*/ 2147483646 w 27"/>
              <a:gd name="T1" fmla="*/ 2147483646 h 72"/>
              <a:gd name="T2" fmla="*/ 2147483646 w 27"/>
              <a:gd name="T3" fmla="*/ 2147483646 h 72"/>
              <a:gd name="T4" fmla="*/ 2147483646 w 27"/>
              <a:gd name="T5" fmla="*/ 2147483646 h 72"/>
              <a:gd name="T6" fmla="*/ 2147483646 w 27"/>
              <a:gd name="T7" fmla="*/ 2147483646 h 72"/>
              <a:gd name="T8" fmla="*/ 2147483646 w 27"/>
              <a:gd name="T9" fmla="*/ 2147483646 h 72"/>
              <a:gd name="T10" fmla="*/ 2147483646 w 27"/>
              <a:gd name="T11" fmla="*/ 0 h 72"/>
              <a:gd name="T12" fmla="*/ 0 w 27"/>
              <a:gd name="T13" fmla="*/ 0 h 72"/>
              <a:gd name="T14" fmla="*/ 0 w 27"/>
              <a:gd name="T15" fmla="*/ 0 h 72"/>
              <a:gd name="T16" fmla="*/ 0 w 27"/>
              <a:gd name="T17" fmla="*/ 2147483646 h 72"/>
              <a:gd name="T18" fmla="*/ 0 w 27"/>
              <a:gd name="T19" fmla="*/ 2147483646 h 72"/>
              <a:gd name="T20" fmla="*/ 0 w 27"/>
              <a:gd name="T21" fmla="*/ 2147483646 h 72"/>
              <a:gd name="T22" fmla="*/ 0 w 27"/>
              <a:gd name="T23" fmla="*/ 2147483646 h 72"/>
              <a:gd name="T24" fmla="*/ 0 w 27"/>
              <a:gd name="T25" fmla="*/ 2147483646 h 72"/>
              <a:gd name="T26" fmla="*/ 2147483646 w 27"/>
              <a:gd name="T27" fmla="*/ 2147483646 h 72"/>
              <a:gd name="T28" fmla="*/ 2147483646 w 27"/>
              <a:gd name="T29" fmla="*/ 2147483646 h 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72">
                <a:moveTo>
                  <a:pt x="10" y="72"/>
                </a:moveTo>
                <a:lnTo>
                  <a:pt x="10" y="72"/>
                </a:lnTo>
                <a:lnTo>
                  <a:pt x="17" y="72"/>
                </a:lnTo>
                <a:lnTo>
                  <a:pt x="27" y="72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10" y="14"/>
                </a:lnTo>
                <a:lnTo>
                  <a:pt x="1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086225" y="3398838"/>
            <a:ext cx="42863" cy="20637"/>
          </a:xfrm>
          <a:custGeom>
            <a:avLst/>
            <a:gdLst>
              <a:gd name="T0" fmla="*/ 0 w 27"/>
              <a:gd name="T1" fmla="*/ 2147483646 h 13"/>
              <a:gd name="T2" fmla="*/ 0 w 27"/>
              <a:gd name="T3" fmla="*/ 2147483646 h 13"/>
              <a:gd name="T4" fmla="*/ 2147483646 w 27"/>
              <a:gd name="T5" fmla="*/ 2147483646 h 13"/>
              <a:gd name="T6" fmla="*/ 2147483646 w 27"/>
              <a:gd name="T7" fmla="*/ 2147483646 h 13"/>
              <a:gd name="T8" fmla="*/ 2147483646 w 27"/>
              <a:gd name="T9" fmla="*/ 0 h 13"/>
              <a:gd name="T10" fmla="*/ 2147483646 w 27"/>
              <a:gd name="T11" fmla="*/ 0 h 13"/>
              <a:gd name="T12" fmla="*/ 2147483646 w 27"/>
              <a:gd name="T13" fmla="*/ 0 h 13"/>
              <a:gd name="T14" fmla="*/ 2147483646 w 27"/>
              <a:gd name="T15" fmla="*/ 0 h 13"/>
              <a:gd name="T16" fmla="*/ 2147483646 w 27"/>
              <a:gd name="T17" fmla="*/ 2147483646 h 13"/>
              <a:gd name="T18" fmla="*/ 2147483646 w 27"/>
              <a:gd name="T19" fmla="*/ 2147483646 h 13"/>
              <a:gd name="T20" fmla="*/ 2147483646 w 27"/>
              <a:gd name="T21" fmla="*/ 2147483646 h 13"/>
              <a:gd name="T22" fmla="*/ 0 w 27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3">
                <a:moveTo>
                  <a:pt x="0" y="13"/>
                </a:moveTo>
                <a:lnTo>
                  <a:pt x="0" y="13"/>
                </a:lnTo>
                <a:lnTo>
                  <a:pt x="3" y="3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3"/>
                </a:lnTo>
                <a:lnTo>
                  <a:pt x="27" y="13"/>
                </a:lnTo>
                <a:lnTo>
                  <a:pt x="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052888" y="3376613"/>
            <a:ext cx="109537" cy="114300"/>
          </a:xfrm>
          <a:custGeom>
            <a:avLst/>
            <a:gdLst>
              <a:gd name="T0" fmla="*/ 2147483646 w 69"/>
              <a:gd name="T1" fmla="*/ 2147483646 h 72"/>
              <a:gd name="T2" fmla="*/ 2147483646 w 69"/>
              <a:gd name="T3" fmla="*/ 2147483646 h 72"/>
              <a:gd name="T4" fmla="*/ 2147483646 w 69"/>
              <a:gd name="T5" fmla="*/ 2147483646 h 72"/>
              <a:gd name="T6" fmla="*/ 2147483646 w 69"/>
              <a:gd name="T7" fmla="*/ 2147483646 h 72"/>
              <a:gd name="T8" fmla="*/ 2147483646 w 69"/>
              <a:gd name="T9" fmla="*/ 2147483646 h 72"/>
              <a:gd name="T10" fmla="*/ 2147483646 w 69"/>
              <a:gd name="T11" fmla="*/ 2147483646 h 72"/>
              <a:gd name="T12" fmla="*/ 2147483646 w 69"/>
              <a:gd name="T13" fmla="*/ 2147483646 h 72"/>
              <a:gd name="T14" fmla="*/ 2147483646 w 69"/>
              <a:gd name="T15" fmla="*/ 2147483646 h 72"/>
              <a:gd name="T16" fmla="*/ 2147483646 w 69"/>
              <a:gd name="T17" fmla="*/ 2147483646 h 72"/>
              <a:gd name="T18" fmla="*/ 2147483646 w 69"/>
              <a:gd name="T19" fmla="*/ 2147483646 h 72"/>
              <a:gd name="T20" fmla="*/ 2147483646 w 69"/>
              <a:gd name="T21" fmla="*/ 0 h 72"/>
              <a:gd name="T22" fmla="*/ 2147483646 w 69"/>
              <a:gd name="T23" fmla="*/ 0 h 72"/>
              <a:gd name="T24" fmla="*/ 2147483646 w 69"/>
              <a:gd name="T25" fmla="*/ 0 h 72"/>
              <a:gd name="T26" fmla="*/ 2147483646 w 69"/>
              <a:gd name="T27" fmla="*/ 0 h 72"/>
              <a:gd name="T28" fmla="*/ 2147483646 w 69"/>
              <a:gd name="T29" fmla="*/ 0 h 72"/>
              <a:gd name="T30" fmla="*/ 2147483646 w 69"/>
              <a:gd name="T31" fmla="*/ 0 h 72"/>
              <a:gd name="T32" fmla="*/ 2147483646 w 69"/>
              <a:gd name="T33" fmla="*/ 2147483646 h 72"/>
              <a:gd name="T34" fmla="*/ 2147483646 w 69"/>
              <a:gd name="T35" fmla="*/ 2147483646 h 72"/>
              <a:gd name="T36" fmla="*/ 2147483646 w 69"/>
              <a:gd name="T37" fmla="*/ 2147483646 h 72"/>
              <a:gd name="T38" fmla="*/ 2147483646 w 69"/>
              <a:gd name="T39" fmla="*/ 2147483646 h 72"/>
              <a:gd name="T40" fmla="*/ 0 w 69"/>
              <a:gd name="T41" fmla="*/ 2147483646 h 72"/>
              <a:gd name="T42" fmla="*/ 0 w 69"/>
              <a:gd name="T43" fmla="*/ 2147483646 h 72"/>
              <a:gd name="T44" fmla="*/ 2147483646 w 69"/>
              <a:gd name="T45" fmla="*/ 2147483646 h 72"/>
              <a:gd name="T46" fmla="*/ 2147483646 w 69"/>
              <a:gd name="T47" fmla="*/ 2147483646 h 72"/>
              <a:gd name="T48" fmla="*/ 2147483646 w 69"/>
              <a:gd name="T49" fmla="*/ 2147483646 h 72"/>
              <a:gd name="T50" fmla="*/ 2147483646 w 69"/>
              <a:gd name="T51" fmla="*/ 2147483646 h 72"/>
              <a:gd name="T52" fmla="*/ 2147483646 w 69"/>
              <a:gd name="T53" fmla="*/ 2147483646 h 72"/>
              <a:gd name="T54" fmla="*/ 2147483646 w 69"/>
              <a:gd name="T55" fmla="*/ 2147483646 h 72"/>
              <a:gd name="T56" fmla="*/ 2147483646 w 69"/>
              <a:gd name="T57" fmla="*/ 2147483646 h 72"/>
              <a:gd name="T58" fmla="*/ 2147483646 w 69"/>
              <a:gd name="T59" fmla="*/ 2147483646 h 72"/>
              <a:gd name="T60" fmla="*/ 2147483646 w 69"/>
              <a:gd name="T61" fmla="*/ 2147483646 h 72"/>
              <a:gd name="T62" fmla="*/ 2147483646 w 69"/>
              <a:gd name="T63" fmla="*/ 2147483646 h 72"/>
              <a:gd name="T64" fmla="*/ 2147483646 w 69"/>
              <a:gd name="T65" fmla="*/ 2147483646 h 72"/>
              <a:gd name="T66" fmla="*/ 2147483646 w 69"/>
              <a:gd name="T67" fmla="*/ 2147483646 h 72"/>
              <a:gd name="T68" fmla="*/ 2147483646 w 69"/>
              <a:gd name="T69" fmla="*/ 2147483646 h 72"/>
              <a:gd name="T70" fmla="*/ 2147483646 w 69"/>
              <a:gd name="T71" fmla="*/ 2147483646 h 72"/>
              <a:gd name="T72" fmla="*/ 2147483646 w 69"/>
              <a:gd name="T73" fmla="*/ 2147483646 h 72"/>
              <a:gd name="T74" fmla="*/ 2147483646 w 69"/>
              <a:gd name="T75" fmla="*/ 2147483646 h 72"/>
              <a:gd name="T76" fmla="*/ 2147483646 w 69"/>
              <a:gd name="T77" fmla="*/ 2147483646 h 72"/>
              <a:gd name="T78" fmla="*/ 2147483646 w 69"/>
              <a:gd name="T79" fmla="*/ 2147483646 h 72"/>
              <a:gd name="T80" fmla="*/ 2147483646 w 69"/>
              <a:gd name="T81" fmla="*/ 2147483646 h 72"/>
              <a:gd name="T82" fmla="*/ 2147483646 w 69"/>
              <a:gd name="T83" fmla="*/ 2147483646 h 72"/>
              <a:gd name="T84" fmla="*/ 2147483646 w 69"/>
              <a:gd name="T85" fmla="*/ 2147483646 h 72"/>
              <a:gd name="T86" fmla="*/ 2147483646 w 69"/>
              <a:gd name="T87" fmla="*/ 2147483646 h 72"/>
              <a:gd name="T88" fmla="*/ 2147483646 w 69"/>
              <a:gd name="T89" fmla="*/ 2147483646 h 72"/>
              <a:gd name="T90" fmla="*/ 2147483646 w 69"/>
              <a:gd name="T91" fmla="*/ 2147483646 h 72"/>
              <a:gd name="T92" fmla="*/ 2147483646 w 69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" h="72">
                <a:moveTo>
                  <a:pt x="65" y="41"/>
                </a:moveTo>
                <a:lnTo>
                  <a:pt x="65" y="41"/>
                </a:lnTo>
                <a:lnTo>
                  <a:pt x="65" y="38"/>
                </a:lnTo>
                <a:lnTo>
                  <a:pt x="69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1" y="0"/>
                </a:lnTo>
                <a:lnTo>
                  <a:pt x="10" y="10"/>
                </a:lnTo>
                <a:lnTo>
                  <a:pt x="4" y="21"/>
                </a:lnTo>
                <a:lnTo>
                  <a:pt x="0" y="34"/>
                </a:lnTo>
                <a:lnTo>
                  <a:pt x="4" y="51"/>
                </a:lnTo>
                <a:lnTo>
                  <a:pt x="10" y="62"/>
                </a:lnTo>
                <a:lnTo>
                  <a:pt x="21" y="69"/>
                </a:lnTo>
                <a:lnTo>
                  <a:pt x="38" y="72"/>
                </a:lnTo>
                <a:lnTo>
                  <a:pt x="52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41" y="58"/>
                </a:lnTo>
                <a:lnTo>
                  <a:pt x="31" y="55"/>
                </a:lnTo>
                <a:lnTo>
                  <a:pt x="28" y="55"/>
                </a:lnTo>
                <a:lnTo>
                  <a:pt x="24" y="48"/>
                </a:lnTo>
                <a:lnTo>
                  <a:pt x="21" y="41"/>
                </a:lnTo>
                <a:lnTo>
                  <a:pt x="65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3954463" y="3376613"/>
            <a:ext cx="87312" cy="114300"/>
          </a:xfrm>
          <a:custGeom>
            <a:avLst/>
            <a:gdLst>
              <a:gd name="T0" fmla="*/ 2147483646 w 55"/>
              <a:gd name="T1" fmla="*/ 2147483646 h 72"/>
              <a:gd name="T2" fmla="*/ 2147483646 w 55"/>
              <a:gd name="T3" fmla="*/ 2147483646 h 72"/>
              <a:gd name="T4" fmla="*/ 2147483646 w 55"/>
              <a:gd name="T5" fmla="*/ 2147483646 h 72"/>
              <a:gd name="T6" fmla="*/ 2147483646 w 55"/>
              <a:gd name="T7" fmla="*/ 2147483646 h 72"/>
              <a:gd name="T8" fmla="*/ 2147483646 w 55"/>
              <a:gd name="T9" fmla="*/ 2147483646 h 72"/>
              <a:gd name="T10" fmla="*/ 2147483646 w 55"/>
              <a:gd name="T11" fmla="*/ 2147483646 h 72"/>
              <a:gd name="T12" fmla="*/ 2147483646 w 55"/>
              <a:gd name="T13" fmla="*/ 2147483646 h 72"/>
              <a:gd name="T14" fmla="*/ 2147483646 w 55"/>
              <a:gd name="T15" fmla="*/ 2147483646 h 72"/>
              <a:gd name="T16" fmla="*/ 2147483646 w 55"/>
              <a:gd name="T17" fmla="*/ 2147483646 h 72"/>
              <a:gd name="T18" fmla="*/ 2147483646 w 55"/>
              <a:gd name="T19" fmla="*/ 2147483646 h 72"/>
              <a:gd name="T20" fmla="*/ 0 w 55"/>
              <a:gd name="T21" fmla="*/ 2147483646 h 72"/>
              <a:gd name="T22" fmla="*/ 2147483646 w 55"/>
              <a:gd name="T23" fmla="*/ 2147483646 h 72"/>
              <a:gd name="T24" fmla="*/ 2147483646 w 55"/>
              <a:gd name="T25" fmla="*/ 2147483646 h 72"/>
              <a:gd name="T26" fmla="*/ 2147483646 w 55"/>
              <a:gd name="T27" fmla="*/ 2147483646 h 72"/>
              <a:gd name="T28" fmla="*/ 2147483646 w 55"/>
              <a:gd name="T29" fmla="*/ 2147483646 h 72"/>
              <a:gd name="T30" fmla="*/ 2147483646 w 55"/>
              <a:gd name="T31" fmla="*/ 2147483646 h 72"/>
              <a:gd name="T32" fmla="*/ 2147483646 w 55"/>
              <a:gd name="T33" fmla="*/ 2147483646 h 72"/>
              <a:gd name="T34" fmla="*/ 2147483646 w 55"/>
              <a:gd name="T35" fmla="*/ 2147483646 h 72"/>
              <a:gd name="T36" fmla="*/ 2147483646 w 55"/>
              <a:gd name="T37" fmla="*/ 2147483646 h 72"/>
              <a:gd name="T38" fmla="*/ 2147483646 w 55"/>
              <a:gd name="T39" fmla="*/ 2147483646 h 72"/>
              <a:gd name="T40" fmla="*/ 2147483646 w 55"/>
              <a:gd name="T41" fmla="*/ 2147483646 h 72"/>
              <a:gd name="T42" fmla="*/ 2147483646 w 55"/>
              <a:gd name="T43" fmla="*/ 2147483646 h 72"/>
              <a:gd name="T44" fmla="*/ 2147483646 w 55"/>
              <a:gd name="T45" fmla="*/ 2147483646 h 72"/>
              <a:gd name="T46" fmla="*/ 2147483646 w 55"/>
              <a:gd name="T47" fmla="*/ 2147483646 h 72"/>
              <a:gd name="T48" fmla="*/ 2147483646 w 55"/>
              <a:gd name="T49" fmla="*/ 2147483646 h 72"/>
              <a:gd name="T50" fmla="*/ 2147483646 w 55"/>
              <a:gd name="T51" fmla="*/ 2147483646 h 72"/>
              <a:gd name="T52" fmla="*/ 2147483646 w 55"/>
              <a:gd name="T53" fmla="*/ 2147483646 h 72"/>
              <a:gd name="T54" fmla="*/ 2147483646 w 55"/>
              <a:gd name="T55" fmla="*/ 2147483646 h 72"/>
              <a:gd name="T56" fmla="*/ 2147483646 w 55"/>
              <a:gd name="T57" fmla="*/ 2147483646 h 72"/>
              <a:gd name="T58" fmla="*/ 2147483646 w 55"/>
              <a:gd name="T59" fmla="*/ 2147483646 h 72"/>
              <a:gd name="T60" fmla="*/ 2147483646 w 55"/>
              <a:gd name="T61" fmla="*/ 2147483646 h 72"/>
              <a:gd name="T62" fmla="*/ 2147483646 w 55"/>
              <a:gd name="T63" fmla="*/ 0 h 72"/>
              <a:gd name="T64" fmla="*/ 2147483646 w 55"/>
              <a:gd name="T65" fmla="*/ 0 h 72"/>
              <a:gd name="T66" fmla="*/ 2147483646 w 55"/>
              <a:gd name="T67" fmla="*/ 0 h 72"/>
              <a:gd name="T68" fmla="*/ 2147483646 w 55"/>
              <a:gd name="T69" fmla="*/ 2147483646 h 72"/>
              <a:gd name="T70" fmla="*/ 2147483646 w 55"/>
              <a:gd name="T71" fmla="*/ 2147483646 h 72"/>
              <a:gd name="T72" fmla="*/ 2147483646 w 55"/>
              <a:gd name="T73" fmla="*/ 2147483646 h 72"/>
              <a:gd name="T74" fmla="*/ 2147483646 w 55"/>
              <a:gd name="T75" fmla="*/ 2147483646 h 72"/>
              <a:gd name="T76" fmla="*/ 2147483646 w 55"/>
              <a:gd name="T77" fmla="*/ 2147483646 h 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5" h="72">
                <a:moveTo>
                  <a:pt x="28" y="41"/>
                </a:moveTo>
                <a:lnTo>
                  <a:pt x="28" y="41"/>
                </a:lnTo>
                <a:lnTo>
                  <a:pt x="35" y="45"/>
                </a:lnTo>
                <a:lnTo>
                  <a:pt x="35" y="51"/>
                </a:lnTo>
                <a:lnTo>
                  <a:pt x="35" y="55"/>
                </a:lnTo>
                <a:lnTo>
                  <a:pt x="31" y="55"/>
                </a:lnTo>
                <a:lnTo>
                  <a:pt x="28" y="58"/>
                </a:lnTo>
                <a:lnTo>
                  <a:pt x="21" y="58"/>
                </a:lnTo>
                <a:lnTo>
                  <a:pt x="14" y="58"/>
                </a:lnTo>
                <a:lnTo>
                  <a:pt x="4" y="55"/>
                </a:lnTo>
                <a:lnTo>
                  <a:pt x="4" y="62"/>
                </a:lnTo>
                <a:lnTo>
                  <a:pt x="0" y="69"/>
                </a:lnTo>
                <a:lnTo>
                  <a:pt x="7" y="72"/>
                </a:lnTo>
                <a:lnTo>
                  <a:pt x="11" y="72"/>
                </a:lnTo>
                <a:lnTo>
                  <a:pt x="18" y="72"/>
                </a:lnTo>
                <a:lnTo>
                  <a:pt x="24" y="72"/>
                </a:lnTo>
                <a:lnTo>
                  <a:pt x="35" y="72"/>
                </a:lnTo>
                <a:lnTo>
                  <a:pt x="45" y="65"/>
                </a:lnTo>
                <a:lnTo>
                  <a:pt x="52" y="58"/>
                </a:lnTo>
                <a:lnTo>
                  <a:pt x="55" y="48"/>
                </a:lnTo>
                <a:lnTo>
                  <a:pt x="52" y="41"/>
                </a:lnTo>
                <a:lnTo>
                  <a:pt x="48" y="34"/>
                </a:lnTo>
                <a:lnTo>
                  <a:pt x="45" y="31"/>
                </a:lnTo>
                <a:lnTo>
                  <a:pt x="38" y="27"/>
                </a:lnTo>
                <a:lnTo>
                  <a:pt x="31" y="24"/>
                </a:lnTo>
                <a:lnTo>
                  <a:pt x="24" y="24"/>
                </a:lnTo>
                <a:lnTo>
                  <a:pt x="21" y="21"/>
                </a:lnTo>
                <a:lnTo>
                  <a:pt x="24" y="14"/>
                </a:lnTo>
                <a:lnTo>
                  <a:pt x="31" y="14"/>
                </a:lnTo>
                <a:lnTo>
                  <a:pt x="42" y="14"/>
                </a:lnTo>
                <a:lnTo>
                  <a:pt x="48" y="17"/>
                </a:lnTo>
                <a:lnTo>
                  <a:pt x="52" y="10"/>
                </a:lnTo>
                <a:lnTo>
                  <a:pt x="52" y="3"/>
                </a:lnTo>
                <a:lnTo>
                  <a:pt x="42" y="0"/>
                </a:lnTo>
                <a:lnTo>
                  <a:pt x="31" y="0"/>
                </a:lnTo>
                <a:lnTo>
                  <a:pt x="21" y="0"/>
                </a:lnTo>
                <a:lnTo>
                  <a:pt x="11" y="3"/>
                </a:lnTo>
                <a:lnTo>
                  <a:pt x="4" y="10"/>
                </a:lnTo>
                <a:lnTo>
                  <a:pt x="4" y="21"/>
                </a:lnTo>
                <a:lnTo>
                  <a:pt x="4" y="27"/>
                </a:lnTo>
                <a:lnTo>
                  <a:pt x="7" y="34"/>
                </a:lnTo>
                <a:lnTo>
                  <a:pt x="21" y="41"/>
                </a:lnTo>
                <a:lnTo>
                  <a:pt x="28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846513" y="3316288"/>
            <a:ext cx="22225" cy="212725"/>
          </a:xfrm>
          <a:custGeom>
            <a:avLst/>
            <a:gdLst>
              <a:gd name="T0" fmla="*/ 0 w 14"/>
              <a:gd name="T1" fmla="*/ 2147483646 h 134"/>
              <a:gd name="T2" fmla="*/ 0 w 14"/>
              <a:gd name="T3" fmla="*/ 2147483646 h 134"/>
              <a:gd name="T4" fmla="*/ 2147483646 w 14"/>
              <a:gd name="T5" fmla="*/ 2147483646 h 134"/>
              <a:gd name="T6" fmla="*/ 2147483646 w 14"/>
              <a:gd name="T7" fmla="*/ 2147483646 h 134"/>
              <a:gd name="T8" fmla="*/ 2147483646 w 14"/>
              <a:gd name="T9" fmla="*/ 2147483646 h 134"/>
              <a:gd name="T10" fmla="*/ 2147483646 w 14"/>
              <a:gd name="T11" fmla="*/ 2147483646 h 134"/>
              <a:gd name="T12" fmla="*/ 2147483646 w 14"/>
              <a:gd name="T13" fmla="*/ 2147483646 h 134"/>
              <a:gd name="T14" fmla="*/ 2147483646 w 14"/>
              <a:gd name="T15" fmla="*/ 2147483646 h 134"/>
              <a:gd name="T16" fmla="*/ 2147483646 w 14"/>
              <a:gd name="T17" fmla="*/ 2147483646 h 134"/>
              <a:gd name="T18" fmla="*/ 2147483646 w 14"/>
              <a:gd name="T19" fmla="*/ 2147483646 h 134"/>
              <a:gd name="T20" fmla="*/ 2147483646 w 14"/>
              <a:gd name="T21" fmla="*/ 2147483646 h 134"/>
              <a:gd name="T22" fmla="*/ 2147483646 w 14"/>
              <a:gd name="T23" fmla="*/ 2147483646 h 134"/>
              <a:gd name="T24" fmla="*/ 2147483646 w 14"/>
              <a:gd name="T25" fmla="*/ 2147483646 h 134"/>
              <a:gd name="T26" fmla="*/ 2147483646 w 14"/>
              <a:gd name="T27" fmla="*/ 0 h 134"/>
              <a:gd name="T28" fmla="*/ 2147483646 w 14"/>
              <a:gd name="T29" fmla="*/ 0 h 134"/>
              <a:gd name="T30" fmla="*/ 2147483646 w 14"/>
              <a:gd name="T31" fmla="*/ 2147483646 h 134"/>
              <a:gd name="T32" fmla="*/ 2147483646 w 14"/>
              <a:gd name="T33" fmla="*/ 2147483646 h 134"/>
              <a:gd name="T34" fmla="*/ 0 w 14"/>
              <a:gd name="T35" fmla="*/ 2147483646 h 134"/>
              <a:gd name="T36" fmla="*/ 0 w 14"/>
              <a:gd name="T37" fmla="*/ 2147483646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4">
                <a:moveTo>
                  <a:pt x="0" y="131"/>
                </a:moveTo>
                <a:lnTo>
                  <a:pt x="0" y="131"/>
                </a:lnTo>
                <a:lnTo>
                  <a:pt x="3" y="134"/>
                </a:lnTo>
                <a:lnTo>
                  <a:pt x="7" y="134"/>
                </a:lnTo>
                <a:lnTo>
                  <a:pt x="10" y="134"/>
                </a:lnTo>
                <a:lnTo>
                  <a:pt x="14" y="131"/>
                </a:lnTo>
                <a:lnTo>
                  <a:pt x="14" y="4"/>
                </a:lnTo>
                <a:lnTo>
                  <a:pt x="10" y="4"/>
                </a:lnTo>
                <a:lnTo>
                  <a:pt x="7" y="0"/>
                </a:lnTo>
                <a:lnTo>
                  <a:pt x="3" y="4"/>
                </a:lnTo>
                <a:lnTo>
                  <a:pt x="0" y="4"/>
                </a:lnTo>
                <a:lnTo>
                  <a:pt x="0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656013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99"/>
                </a:lnTo>
                <a:lnTo>
                  <a:pt x="68" y="0"/>
                </a:lnTo>
                <a:lnTo>
                  <a:pt x="65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524250" y="3349625"/>
            <a:ext cx="109538" cy="157163"/>
          </a:xfrm>
          <a:custGeom>
            <a:avLst/>
            <a:gdLst>
              <a:gd name="T0" fmla="*/ 2147483646 w 69"/>
              <a:gd name="T1" fmla="*/ 2147483646 h 99"/>
              <a:gd name="T2" fmla="*/ 2147483646 w 69"/>
              <a:gd name="T3" fmla="*/ 2147483646 h 99"/>
              <a:gd name="T4" fmla="*/ 2147483646 w 69"/>
              <a:gd name="T5" fmla="*/ 2147483646 h 99"/>
              <a:gd name="T6" fmla="*/ 2147483646 w 69"/>
              <a:gd name="T7" fmla="*/ 2147483646 h 99"/>
              <a:gd name="T8" fmla="*/ 2147483646 w 69"/>
              <a:gd name="T9" fmla="*/ 2147483646 h 99"/>
              <a:gd name="T10" fmla="*/ 2147483646 w 69"/>
              <a:gd name="T11" fmla="*/ 0 h 99"/>
              <a:gd name="T12" fmla="*/ 2147483646 w 69"/>
              <a:gd name="T13" fmla="*/ 0 h 99"/>
              <a:gd name="T14" fmla="*/ 0 w 69"/>
              <a:gd name="T15" fmla="*/ 0 h 99"/>
              <a:gd name="T16" fmla="*/ 0 w 69"/>
              <a:gd name="T17" fmla="*/ 0 h 99"/>
              <a:gd name="T18" fmla="*/ 0 w 69"/>
              <a:gd name="T19" fmla="*/ 2147483646 h 99"/>
              <a:gd name="T20" fmla="*/ 0 w 69"/>
              <a:gd name="T21" fmla="*/ 2147483646 h 99"/>
              <a:gd name="T22" fmla="*/ 0 w 69"/>
              <a:gd name="T23" fmla="*/ 2147483646 h 99"/>
              <a:gd name="T24" fmla="*/ 2147483646 w 69"/>
              <a:gd name="T25" fmla="*/ 2147483646 h 99"/>
              <a:gd name="T26" fmla="*/ 2147483646 w 69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99">
                <a:moveTo>
                  <a:pt x="11" y="89"/>
                </a:moveTo>
                <a:lnTo>
                  <a:pt x="11" y="89"/>
                </a:lnTo>
                <a:lnTo>
                  <a:pt x="18" y="96"/>
                </a:lnTo>
                <a:lnTo>
                  <a:pt x="28" y="99"/>
                </a:lnTo>
                <a:lnTo>
                  <a:pt x="69" y="0"/>
                </a:lnTo>
                <a:lnTo>
                  <a:pt x="66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2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3340100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3209925" y="3349625"/>
            <a:ext cx="107950" cy="157163"/>
          </a:xfrm>
          <a:custGeom>
            <a:avLst/>
            <a:gdLst>
              <a:gd name="T0" fmla="*/ 2147483646 w 68"/>
              <a:gd name="T1" fmla="*/ 2147483646 h 99"/>
              <a:gd name="T2" fmla="*/ 2147483646 w 68"/>
              <a:gd name="T3" fmla="*/ 2147483646 h 99"/>
              <a:gd name="T4" fmla="*/ 2147483646 w 68"/>
              <a:gd name="T5" fmla="*/ 2147483646 h 99"/>
              <a:gd name="T6" fmla="*/ 2147483646 w 68"/>
              <a:gd name="T7" fmla="*/ 2147483646 h 99"/>
              <a:gd name="T8" fmla="*/ 2147483646 w 68"/>
              <a:gd name="T9" fmla="*/ 2147483646 h 99"/>
              <a:gd name="T10" fmla="*/ 2147483646 w 68"/>
              <a:gd name="T11" fmla="*/ 0 h 99"/>
              <a:gd name="T12" fmla="*/ 2147483646 w 68"/>
              <a:gd name="T13" fmla="*/ 0 h 99"/>
              <a:gd name="T14" fmla="*/ 0 w 68"/>
              <a:gd name="T15" fmla="*/ 0 h 99"/>
              <a:gd name="T16" fmla="*/ 0 w 68"/>
              <a:gd name="T17" fmla="*/ 0 h 99"/>
              <a:gd name="T18" fmla="*/ 0 w 68"/>
              <a:gd name="T19" fmla="*/ 2147483646 h 99"/>
              <a:gd name="T20" fmla="*/ 0 w 68"/>
              <a:gd name="T21" fmla="*/ 2147483646 h 99"/>
              <a:gd name="T22" fmla="*/ 0 w 68"/>
              <a:gd name="T23" fmla="*/ 2147483646 h 99"/>
              <a:gd name="T24" fmla="*/ 2147483646 w 68"/>
              <a:gd name="T25" fmla="*/ 2147483646 h 99"/>
              <a:gd name="T26" fmla="*/ 2147483646 w 68"/>
              <a:gd name="T27" fmla="*/ 2147483646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99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99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3013075" y="3343275"/>
            <a:ext cx="125413" cy="158750"/>
          </a:xfrm>
          <a:custGeom>
            <a:avLst/>
            <a:gdLst>
              <a:gd name="T0" fmla="*/ 2147483646 w 79"/>
              <a:gd name="T1" fmla="*/ 2147483646 h 100"/>
              <a:gd name="T2" fmla="*/ 2147483646 w 79"/>
              <a:gd name="T3" fmla="*/ 2147483646 h 100"/>
              <a:gd name="T4" fmla="*/ 2147483646 w 79"/>
              <a:gd name="T5" fmla="*/ 2147483646 h 100"/>
              <a:gd name="T6" fmla="*/ 2147483646 w 79"/>
              <a:gd name="T7" fmla="*/ 2147483646 h 100"/>
              <a:gd name="T8" fmla="*/ 2147483646 w 79"/>
              <a:gd name="T9" fmla="*/ 2147483646 h 100"/>
              <a:gd name="T10" fmla="*/ 2147483646 w 79"/>
              <a:gd name="T11" fmla="*/ 2147483646 h 100"/>
              <a:gd name="T12" fmla="*/ 2147483646 w 79"/>
              <a:gd name="T13" fmla="*/ 2147483646 h 100"/>
              <a:gd name="T14" fmla="*/ 2147483646 w 79"/>
              <a:gd name="T15" fmla="*/ 2147483646 h 100"/>
              <a:gd name="T16" fmla="*/ 2147483646 w 79"/>
              <a:gd name="T17" fmla="*/ 2147483646 h 100"/>
              <a:gd name="T18" fmla="*/ 2147483646 w 79"/>
              <a:gd name="T19" fmla="*/ 2147483646 h 100"/>
              <a:gd name="T20" fmla="*/ 2147483646 w 79"/>
              <a:gd name="T21" fmla="*/ 2147483646 h 100"/>
              <a:gd name="T22" fmla="*/ 2147483646 w 79"/>
              <a:gd name="T23" fmla="*/ 2147483646 h 100"/>
              <a:gd name="T24" fmla="*/ 2147483646 w 79"/>
              <a:gd name="T25" fmla="*/ 2147483646 h 100"/>
              <a:gd name="T26" fmla="*/ 2147483646 w 79"/>
              <a:gd name="T27" fmla="*/ 2147483646 h 100"/>
              <a:gd name="T28" fmla="*/ 2147483646 w 79"/>
              <a:gd name="T29" fmla="*/ 2147483646 h 100"/>
              <a:gd name="T30" fmla="*/ 2147483646 w 79"/>
              <a:gd name="T31" fmla="*/ 2147483646 h 100"/>
              <a:gd name="T32" fmla="*/ 2147483646 w 79"/>
              <a:gd name="T33" fmla="*/ 2147483646 h 100"/>
              <a:gd name="T34" fmla="*/ 2147483646 w 79"/>
              <a:gd name="T35" fmla="*/ 2147483646 h 100"/>
              <a:gd name="T36" fmla="*/ 2147483646 w 79"/>
              <a:gd name="T37" fmla="*/ 2147483646 h 100"/>
              <a:gd name="T38" fmla="*/ 2147483646 w 79"/>
              <a:gd name="T39" fmla="*/ 2147483646 h 100"/>
              <a:gd name="T40" fmla="*/ 2147483646 w 79"/>
              <a:gd name="T41" fmla="*/ 2147483646 h 100"/>
              <a:gd name="T42" fmla="*/ 2147483646 w 79"/>
              <a:gd name="T43" fmla="*/ 2147483646 h 100"/>
              <a:gd name="T44" fmla="*/ 2147483646 w 79"/>
              <a:gd name="T45" fmla="*/ 2147483646 h 100"/>
              <a:gd name="T46" fmla="*/ 2147483646 w 79"/>
              <a:gd name="T47" fmla="*/ 2147483646 h 100"/>
              <a:gd name="T48" fmla="*/ 2147483646 w 79"/>
              <a:gd name="T49" fmla="*/ 2147483646 h 100"/>
              <a:gd name="T50" fmla="*/ 2147483646 w 79"/>
              <a:gd name="T51" fmla="*/ 2147483646 h 100"/>
              <a:gd name="T52" fmla="*/ 2147483646 w 79"/>
              <a:gd name="T53" fmla="*/ 2147483646 h 100"/>
              <a:gd name="T54" fmla="*/ 2147483646 w 79"/>
              <a:gd name="T55" fmla="*/ 2147483646 h 100"/>
              <a:gd name="T56" fmla="*/ 2147483646 w 79"/>
              <a:gd name="T57" fmla="*/ 2147483646 h 100"/>
              <a:gd name="T58" fmla="*/ 2147483646 w 79"/>
              <a:gd name="T59" fmla="*/ 2147483646 h 100"/>
              <a:gd name="T60" fmla="*/ 2147483646 w 79"/>
              <a:gd name="T61" fmla="*/ 2147483646 h 100"/>
              <a:gd name="T62" fmla="*/ 2147483646 w 79"/>
              <a:gd name="T63" fmla="*/ 2147483646 h 100"/>
              <a:gd name="T64" fmla="*/ 2147483646 w 79"/>
              <a:gd name="T65" fmla="*/ 2147483646 h 100"/>
              <a:gd name="T66" fmla="*/ 2147483646 w 79"/>
              <a:gd name="T67" fmla="*/ 2147483646 h 100"/>
              <a:gd name="T68" fmla="*/ 2147483646 w 79"/>
              <a:gd name="T69" fmla="*/ 2147483646 h 100"/>
              <a:gd name="T70" fmla="*/ 2147483646 w 79"/>
              <a:gd name="T71" fmla="*/ 0 h 100"/>
              <a:gd name="T72" fmla="*/ 0 w 79"/>
              <a:gd name="T73" fmla="*/ 2147483646 h 100"/>
              <a:gd name="T74" fmla="*/ 2147483646 w 79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9" h="100">
                <a:moveTo>
                  <a:pt x="4" y="79"/>
                </a:moveTo>
                <a:lnTo>
                  <a:pt x="48" y="79"/>
                </a:lnTo>
                <a:lnTo>
                  <a:pt x="48" y="100"/>
                </a:lnTo>
                <a:lnTo>
                  <a:pt x="55" y="100"/>
                </a:lnTo>
                <a:lnTo>
                  <a:pt x="58" y="100"/>
                </a:lnTo>
                <a:lnTo>
                  <a:pt x="62" y="100"/>
                </a:lnTo>
                <a:lnTo>
                  <a:pt x="69" y="100"/>
                </a:lnTo>
                <a:lnTo>
                  <a:pt x="6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2"/>
                </a:lnTo>
                <a:lnTo>
                  <a:pt x="79" y="66"/>
                </a:lnTo>
                <a:lnTo>
                  <a:pt x="69" y="66"/>
                </a:lnTo>
                <a:lnTo>
                  <a:pt x="69" y="42"/>
                </a:lnTo>
                <a:lnTo>
                  <a:pt x="62" y="42"/>
                </a:lnTo>
                <a:lnTo>
                  <a:pt x="58" y="42"/>
                </a:lnTo>
                <a:lnTo>
                  <a:pt x="52" y="42"/>
                </a:lnTo>
                <a:lnTo>
                  <a:pt x="48" y="42"/>
                </a:lnTo>
                <a:lnTo>
                  <a:pt x="48" y="66"/>
                </a:lnTo>
                <a:lnTo>
                  <a:pt x="28" y="66"/>
                </a:lnTo>
                <a:lnTo>
                  <a:pt x="58" y="7"/>
                </a:lnTo>
                <a:lnTo>
                  <a:pt x="48" y="4"/>
                </a:lnTo>
                <a:lnTo>
                  <a:pt x="41" y="0"/>
                </a:lnTo>
                <a:lnTo>
                  <a:pt x="0" y="79"/>
                </a:lnTo>
                <a:lnTo>
                  <a:pt x="4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898775" y="3349625"/>
            <a:ext cx="103188" cy="141288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5" y="79"/>
                </a:lnTo>
                <a:lnTo>
                  <a:pt x="62" y="75"/>
                </a:lnTo>
                <a:lnTo>
                  <a:pt x="62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2703513" y="3343275"/>
            <a:ext cx="119062" cy="158750"/>
          </a:xfrm>
          <a:custGeom>
            <a:avLst/>
            <a:gdLst>
              <a:gd name="T0" fmla="*/ 0 w 75"/>
              <a:gd name="T1" fmla="*/ 2147483646 h 100"/>
              <a:gd name="T2" fmla="*/ 2147483646 w 75"/>
              <a:gd name="T3" fmla="*/ 2147483646 h 100"/>
              <a:gd name="T4" fmla="*/ 2147483646 w 75"/>
              <a:gd name="T5" fmla="*/ 2147483646 h 100"/>
              <a:gd name="T6" fmla="*/ 2147483646 w 75"/>
              <a:gd name="T7" fmla="*/ 2147483646 h 100"/>
              <a:gd name="T8" fmla="*/ 2147483646 w 75"/>
              <a:gd name="T9" fmla="*/ 2147483646 h 100"/>
              <a:gd name="T10" fmla="*/ 2147483646 w 75"/>
              <a:gd name="T11" fmla="*/ 2147483646 h 100"/>
              <a:gd name="T12" fmla="*/ 2147483646 w 75"/>
              <a:gd name="T13" fmla="*/ 2147483646 h 100"/>
              <a:gd name="T14" fmla="*/ 2147483646 w 75"/>
              <a:gd name="T15" fmla="*/ 2147483646 h 100"/>
              <a:gd name="T16" fmla="*/ 2147483646 w 75"/>
              <a:gd name="T17" fmla="*/ 2147483646 h 100"/>
              <a:gd name="T18" fmla="*/ 2147483646 w 75"/>
              <a:gd name="T19" fmla="*/ 2147483646 h 100"/>
              <a:gd name="T20" fmla="*/ 2147483646 w 75"/>
              <a:gd name="T21" fmla="*/ 2147483646 h 100"/>
              <a:gd name="T22" fmla="*/ 2147483646 w 75"/>
              <a:gd name="T23" fmla="*/ 2147483646 h 100"/>
              <a:gd name="T24" fmla="*/ 2147483646 w 75"/>
              <a:gd name="T25" fmla="*/ 2147483646 h 100"/>
              <a:gd name="T26" fmla="*/ 2147483646 w 75"/>
              <a:gd name="T27" fmla="*/ 2147483646 h 100"/>
              <a:gd name="T28" fmla="*/ 2147483646 w 75"/>
              <a:gd name="T29" fmla="*/ 2147483646 h 100"/>
              <a:gd name="T30" fmla="*/ 2147483646 w 75"/>
              <a:gd name="T31" fmla="*/ 2147483646 h 100"/>
              <a:gd name="T32" fmla="*/ 2147483646 w 75"/>
              <a:gd name="T33" fmla="*/ 2147483646 h 100"/>
              <a:gd name="T34" fmla="*/ 2147483646 w 75"/>
              <a:gd name="T35" fmla="*/ 2147483646 h 100"/>
              <a:gd name="T36" fmla="*/ 2147483646 w 75"/>
              <a:gd name="T37" fmla="*/ 2147483646 h 100"/>
              <a:gd name="T38" fmla="*/ 2147483646 w 75"/>
              <a:gd name="T39" fmla="*/ 2147483646 h 100"/>
              <a:gd name="T40" fmla="*/ 2147483646 w 75"/>
              <a:gd name="T41" fmla="*/ 2147483646 h 100"/>
              <a:gd name="T42" fmla="*/ 2147483646 w 75"/>
              <a:gd name="T43" fmla="*/ 2147483646 h 100"/>
              <a:gd name="T44" fmla="*/ 2147483646 w 75"/>
              <a:gd name="T45" fmla="*/ 2147483646 h 100"/>
              <a:gd name="T46" fmla="*/ 2147483646 w 75"/>
              <a:gd name="T47" fmla="*/ 2147483646 h 100"/>
              <a:gd name="T48" fmla="*/ 2147483646 w 75"/>
              <a:gd name="T49" fmla="*/ 2147483646 h 100"/>
              <a:gd name="T50" fmla="*/ 2147483646 w 75"/>
              <a:gd name="T51" fmla="*/ 2147483646 h 100"/>
              <a:gd name="T52" fmla="*/ 2147483646 w 75"/>
              <a:gd name="T53" fmla="*/ 2147483646 h 100"/>
              <a:gd name="T54" fmla="*/ 2147483646 w 75"/>
              <a:gd name="T55" fmla="*/ 2147483646 h 100"/>
              <a:gd name="T56" fmla="*/ 2147483646 w 75"/>
              <a:gd name="T57" fmla="*/ 2147483646 h 100"/>
              <a:gd name="T58" fmla="*/ 2147483646 w 75"/>
              <a:gd name="T59" fmla="*/ 2147483646 h 100"/>
              <a:gd name="T60" fmla="*/ 2147483646 w 75"/>
              <a:gd name="T61" fmla="*/ 2147483646 h 100"/>
              <a:gd name="T62" fmla="*/ 2147483646 w 75"/>
              <a:gd name="T63" fmla="*/ 2147483646 h 100"/>
              <a:gd name="T64" fmla="*/ 2147483646 w 75"/>
              <a:gd name="T65" fmla="*/ 2147483646 h 100"/>
              <a:gd name="T66" fmla="*/ 2147483646 w 75"/>
              <a:gd name="T67" fmla="*/ 2147483646 h 100"/>
              <a:gd name="T68" fmla="*/ 2147483646 w 75"/>
              <a:gd name="T69" fmla="*/ 2147483646 h 100"/>
              <a:gd name="T70" fmla="*/ 2147483646 w 75"/>
              <a:gd name="T71" fmla="*/ 0 h 100"/>
              <a:gd name="T72" fmla="*/ 0 w 75"/>
              <a:gd name="T73" fmla="*/ 2147483646 h 100"/>
              <a:gd name="T74" fmla="*/ 0 w 75"/>
              <a:gd name="T75" fmla="*/ 2147483646 h 1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5" h="100">
                <a:moveTo>
                  <a:pt x="0" y="79"/>
                </a:moveTo>
                <a:lnTo>
                  <a:pt x="44" y="79"/>
                </a:lnTo>
                <a:lnTo>
                  <a:pt x="44" y="100"/>
                </a:lnTo>
                <a:lnTo>
                  <a:pt x="51" y="100"/>
                </a:lnTo>
                <a:lnTo>
                  <a:pt x="55" y="100"/>
                </a:lnTo>
                <a:lnTo>
                  <a:pt x="61" y="100"/>
                </a:lnTo>
                <a:lnTo>
                  <a:pt x="65" y="100"/>
                </a:lnTo>
                <a:lnTo>
                  <a:pt x="65" y="79"/>
                </a:lnTo>
                <a:lnTo>
                  <a:pt x="75" y="79"/>
                </a:lnTo>
                <a:lnTo>
                  <a:pt x="75" y="76"/>
                </a:lnTo>
                <a:lnTo>
                  <a:pt x="75" y="72"/>
                </a:lnTo>
                <a:lnTo>
                  <a:pt x="75" y="66"/>
                </a:lnTo>
                <a:lnTo>
                  <a:pt x="65" y="66"/>
                </a:lnTo>
                <a:lnTo>
                  <a:pt x="65" y="42"/>
                </a:lnTo>
                <a:lnTo>
                  <a:pt x="61" y="42"/>
                </a:lnTo>
                <a:lnTo>
                  <a:pt x="55" y="42"/>
                </a:lnTo>
                <a:lnTo>
                  <a:pt x="51" y="42"/>
                </a:lnTo>
                <a:lnTo>
                  <a:pt x="44" y="42"/>
                </a:lnTo>
                <a:lnTo>
                  <a:pt x="44" y="66"/>
                </a:lnTo>
                <a:lnTo>
                  <a:pt x="27" y="66"/>
                </a:lnTo>
                <a:lnTo>
                  <a:pt x="55" y="7"/>
                </a:lnTo>
                <a:lnTo>
                  <a:pt x="48" y="4"/>
                </a:lnTo>
                <a:lnTo>
                  <a:pt x="37" y="0"/>
                </a:lnTo>
                <a:lnTo>
                  <a:pt x="0" y="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2609850" y="3414713"/>
            <a:ext cx="49213" cy="53975"/>
          </a:xfrm>
          <a:custGeom>
            <a:avLst/>
            <a:gdLst>
              <a:gd name="T0" fmla="*/ 2147483646 w 31"/>
              <a:gd name="T1" fmla="*/ 2147483646 h 34"/>
              <a:gd name="T2" fmla="*/ 2147483646 w 31"/>
              <a:gd name="T3" fmla="*/ 2147483646 h 34"/>
              <a:gd name="T4" fmla="*/ 2147483646 w 31"/>
              <a:gd name="T5" fmla="*/ 2147483646 h 34"/>
              <a:gd name="T6" fmla="*/ 0 w 31"/>
              <a:gd name="T7" fmla="*/ 2147483646 h 34"/>
              <a:gd name="T8" fmla="*/ 0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0 h 34"/>
              <a:gd name="T18" fmla="*/ 2147483646 w 31"/>
              <a:gd name="T19" fmla="*/ 0 h 34"/>
              <a:gd name="T20" fmla="*/ 2147483646 w 31"/>
              <a:gd name="T21" fmla="*/ 0 h 34"/>
              <a:gd name="T22" fmla="*/ 2147483646 w 31"/>
              <a:gd name="T23" fmla="*/ 0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2147483646 w 31"/>
              <a:gd name="T33" fmla="*/ 2147483646 h 34"/>
              <a:gd name="T34" fmla="*/ 2147483646 w 31"/>
              <a:gd name="T35" fmla="*/ 2147483646 h 34"/>
              <a:gd name="T36" fmla="*/ 2147483646 w 31"/>
              <a:gd name="T37" fmla="*/ 2147483646 h 34"/>
              <a:gd name="T38" fmla="*/ 2147483646 w 31"/>
              <a:gd name="T39" fmla="*/ 2147483646 h 34"/>
              <a:gd name="T40" fmla="*/ 2147483646 w 31"/>
              <a:gd name="T41" fmla="*/ 2147483646 h 34"/>
              <a:gd name="T42" fmla="*/ 2147483646 w 31"/>
              <a:gd name="T43" fmla="*/ 2147483646 h 34"/>
              <a:gd name="T44" fmla="*/ 2147483646 w 31"/>
              <a:gd name="T45" fmla="*/ 2147483646 h 34"/>
              <a:gd name="T46" fmla="*/ 2147483646 w 31"/>
              <a:gd name="T47" fmla="*/ 2147483646 h 34"/>
              <a:gd name="T48" fmla="*/ 2147483646 w 31"/>
              <a:gd name="T49" fmla="*/ 2147483646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4">
                <a:moveTo>
                  <a:pt x="4" y="27"/>
                </a:moveTo>
                <a:lnTo>
                  <a:pt x="4" y="27"/>
                </a:lnTo>
                <a:lnTo>
                  <a:pt x="4" y="24"/>
                </a:lnTo>
                <a:lnTo>
                  <a:pt x="0" y="14"/>
                </a:lnTo>
                <a:lnTo>
                  <a:pt x="4" y="7"/>
                </a:lnTo>
                <a:lnTo>
                  <a:pt x="4" y="3"/>
                </a:lnTo>
                <a:lnTo>
                  <a:pt x="11" y="0"/>
                </a:lnTo>
                <a:lnTo>
                  <a:pt x="18" y="0"/>
                </a:lnTo>
                <a:lnTo>
                  <a:pt x="21" y="0"/>
                </a:lnTo>
                <a:lnTo>
                  <a:pt x="28" y="3"/>
                </a:lnTo>
                <a:lnTo>
                  <a:pt x="28" y="7"/>
                </a:lnTo>
                <a:lnTo>
                  <a:pt x="31" y="17"/>
                </a:lnTo>
                <a:lnTo>
                  <a:pt x="28" y="24"/>
                </a:lnTo>
                <a:lnTo>
                  <a:pt x="28" y="27"/>
                </a:lnTo>
                <a:lnTo>
                  <a:pt x="21" y="31"/>
                </a:lnTo>
                <a:lnTo>
                  <a:pt x="14" y="34"/>
                </a:lnTo>
                <a:lnTo>
                  <a:pt x="11" y="31"/>
                </a:lnTo>
                <a:lnTo>
                  <a:pt x="4" y="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2578100" y="3333750"/>
            <a:ext cx="114300" cy="157163"/>
          </a:xfrm>
          <a:custGeom>
            <a:avLst/>
            <a:gdLst>
              <a:gd name="T0" fmla="*/ 2147483646 w 72"/>
              <a:gd name="T1" fmla="*/ 2147483646 h 99"/>
              <a:gd name="T2" fmla="*/ 2147483646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0 w 72"/>
              <a:gd name="T17" fmla="*/ 2147483646 h 99"/>
              <a:gd name="T18" fmla="*/ 0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2147483646 h 99"/>
              <a:gd name="T24" fmla="*/ 2147483646 w 72"/>
              <a:gd name="T25" fmla="*/ 2147483646 h 99"/>
              <a:gd name="T26" fmla="*/ 2147483646 w 72"/>
              <a:gd name="T27" fmla="*/ 2147483646 h 99"/>
              <a:gd name="T28" fmla="*/ 2147483646 w 72"/>
              <a:gd name="T29" fmla="*/ 2147483646 h 99"/>
              <a:gd name="T30" fmla="*/ 2147483646 w 72"/>
              <a:gd name="T31" fmla="*/ 2147483646 h 99"/>
              <a:gd name="T32" fmla="*/ 2147483646 w 72"/>
              <a:gd name="T33" fmla="*/ 2147483646 h 99"/>
              <a:gd name="T34" fmla="*/ 2147483646 w 72"/>
              <a:gd name="T35" fmla="*/ 2147483646 h 99"/>
              <a:gd name="T36" fmla="*/ 2147483646 w 72"/>
              <a:gd name="T37" fmla="*/ 2147483646 h 99"/>
              <a:gd name="T38" fmla="*/ 2147483646 w 72"/>
              <a:gd name="T39" fmla="*/ 2147483646 h 99"/>
              <a:gd name="T40" fmla="*/ 2147483646 w 72"/>
              <a:gd name="T41" fmla="*/ 2147483646 h 99"/>
              <a:gd name="T42" fmla="*/ 2147483646 w 72"/>
              <a:gd name="T43" fmla="*/ 2147483646 h 99"/>
              <a:gd name="T44" fmla="*/ 2147483646 w 72"/>
              <a:gd name="T45" fmla="*/ 2147483646 h 99"/>
              <a:gd name="T46" fmla="*/ 2147483646 w 72"/>
              <a:gd name="T47" fmla="*/ 2147483646 h 99"/>
              <a:gd name="T48" fmla="*/ 2147483646 w 72"/>
              <a:gd name="T49" fmla="*/ 2147483646 h 99"/>
              <a:gd name="T50" fmla="*/ 2147483646 w 72"/>
              <a:gd name="T51" fmla="*/ 2147483646 h 99"/>
              <a:gd name="T52" fmla="*/ 2147483646 w 72"/>
              <a:gd name="T53" fmla="*/ 2147483646 h 99"/>
              <a:gd name="T54" fmla="*/ 2147483646 w 72"/>
              <a:gd name="T55" fmla="*/ 2147483646 h 99"/>
              <a:gd name="T56" fmla="*/ 2147483646 w 72"/>
              <a:gd name="T57" fmla="*/ 2147483646 h 99"/>
              <a:gd name="T58" fmla="*/ 2147483646 w 72"/>
              <a:gd name="T59" fmla="*/ 2147483646 h 99"/>
              <a:gd name="T60" fmla="*/ 2147483646 w 72"/>
              <a:gd name="T61" fmla="*/ 2147483646 h 99"/>
              <a:gd name="T62" fmla="*/ 2147483646 w 72"/>
              <a:gd name="T63" fmla="*/ 2147483646 h 99"/>
              <a:gd name="T64" fmla="*/ 2147483646 w 72"/>
              <a:gd name="T65" fmla="*/ 2147483646 h 99"/>
              <a:gd name="T66" fmla="*/ 2147483646 w 72"/>
              <a:gd name="T67" fmla="*/ 2147483646 h 99"/>
              <a:gd name="T68" fmla="*/ 2147483646 w 72"/>
              <a:gd name="T69" fmla="*/ 2147483646 h 99"/>
              <a:gd name="T70" fmla="*/ 2147483646 w 72"/>
              <a:gd name="T71" fmla="*/ 2147483646 h 99"/>
              <a:gd name="T72" fmla="*/ 2147483646 w 72"/>
              <a:gd name="T73" fmla="*/ 2147483646 h 99"/>
              <a:gd name="T74" fmla="*/ 2147483646 w 72"/>
              <a:gd name="T75" fmla="*/ 2147483646 h 99"/>
              <a:gd name="T76" fmla="*/ 2147483646 w 72"/>
              <a:gd name="T77" fmla="*/ 2147483646 h 99"/>
              <a:gd name="T78" fmla="*/ 2147483646 w 72"/>
              <a:gd name="T79" fmla="*/ 2147483646 h 99"/>
              <a:gd name="T80" fmla="*/ 2147483646 w 72"/>
              <a:gd name="T81" fmla="*/ 2147483646 h 99"/>
              <a:gd name="T82" fmla="*/ 2147483646 w 72"/>
              <a:gd name="T83" fmla="*/ 2147483646 h 99"/>
              <a:gd name="T84" fmla="*/ 2147483646 w 72"/>
              <a:gd name="T85" fmla="*/ 2147483646 h 99"/>
              <a:gd name="T86" fmla="*/ 2147483646 w 72"/>
              <a:gd name="T87" fmla="*/ 2147483646 h 99"/>
              <a:gd name="T88" fmla="*/ 2147483646 w 72"/>
              <a:gd name="T89" fmla="*/ 2147483646 h 99"/>
              <a:gd name="T90" fmla="*/ 2147483646 w 72"/>
              <a:gd name="T91" fmla="*/ 2147483646 h 99"/>
              <a:gd name="T92" fmla="*/ 2147483646 w 72"/>
              <a:gd name="T93" fmla="*/ 2147483646 h 99"/>
              <a:gd name="T94" fmla="*/ 2147483646 w 72"/>
              <a:gd name="T95" fmla="*/ 2147483646 h 99"/>
              <a:gd name="T96" fmla="*/ 2147483646 w 72"/>
              <a:gd name="T97" fmla="*/ 2147483646 h 99"/>
              <a:gd name="T98" fmla="*/ 2147483646 w 72"/>
              <a:gd name="T99" fmla="*/ 2147483646 h 99"/>
              <a:gd name="T100" fmla="*/ 2147483646 w 72"/>
              <a:gd name="T101" fmla="*/ 2147483646 h 99"/>
              <a:gd name="T102" fmla="*/ 2147483646 w 72"/>
              <a:gd name="T103" fmla="*/ 2147483646 h 99"/>
              <a:gd name="T104" fmla="*/ 2147483646 w 72"/>
              <a:gd name="T105" fmla="*/ 0 h 99"/>
              <a:gd name="T106" fmla="*/ 2147483646 w 72"/>
              <a:gd name="T107" fmla="*/ 0 h 99"/>
              <a:gd name="T108" fmla="*/ 2147483646 w 72"/>
              <a:gd name="T109" fmla="*/ 0 h 99"/>
              <a:gd name="T110" fmla="*/ 2147483646 w 72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" h="99">
                <a:moveTo>
                  <a:pt x="31" y="3"/>
                </a:moveTo>
                <a:lnTo>
                  <a:pt x="31" y="3"/>
                </a:lnTo>
                <a:lnTo>
                  <a:pt x="20" y="10"/>
                </a:lnTo>
                <a:lnTo>
                  <a:pt x="14" y="17"/>
                </a:lnTo>
                <a:lnTo>
                  <a:pt x="7" y="27"/>
                </a:lnTo>
                <a:lnTo>
                  <a:pt x="3" y="37"/>
                </a:lnTo>
                <a:lnTo>
                  <a:pt x="0" y="58"/>
                </a:lnTo>
                <a:lnTo>
                  <a:pt x="3" y="78"/>
                </a:lnTo>
                <a:lnTo>
                  <a:pt x="10" y="89"/>
                </a:lnTo>
                <a:lnTo>
                  <a:pt x="20" y="96"/>
                </a:lnTo>
                <a:lnTo>
                  <a:pt x="38" y="99"/>
                </a:lnTo>
                <a:lnTo>
                  <a:pt x="48" y="99"/>
                </a:lnTo>
                <a:lnTo>
                  <a:pt x="62" y="92"/>
                </a:lnTo>
                <a:lnTo>
                  <a:pt x="68" y="82"/>
                </a:lnTo>
                <a:lnTo>
                  <a:pt x="72" y="65"/>
                </a:lnTo>
                <a:lnTo>
                  <a:pt x="68" y="51"/>
                </a:lnTo>
                <a:lnTo>
                  <a:pt x="62" y="41"/>
                </a:lnTo>
                <a:lnTo>
                  <a:pt x="51" y="37"/>
                </a:lnTo>
                <a:lnTo>
                  <a:pt x="41" y="34"/>
                </a:lnTo>
                <a:lnTo>
                  <a:pt x="34" y="34"/>
                </a:lnTo>
                <a:lnTo>
                  <a:pt x="27" y="37"/>
                </a:lnTo>
                <a:lnTo>
                  <a:pt x="24" y="41"/>
                </a:lnTo>
                <a:lnTo>
                  <a:pt x="20" y="44"/>
                </a:lnTo>
                <a:lnTo>
                  <a:pt x="24" y="34"/>
                </a:lnTo>
                <a:lnTo>
                  <a:pt x="31" y="24"/>
                </a:lnTo>
                <a:lnTo>
                  <a:pt x="41" y="17"/>
                </a:lnTo>
                <a:lnTo>
                  <a:pt x="55" y="13"/>
                </a:lnTo>
                <a:lnTo>
                  <a:pt x="58" y="6"/>
                </a:lnTo>
                <a:lnTo>
                  <a:pt x="55" y="3"/>
                </a:lnTo>
                <a:lnTo>
                  <a:pt x="55" y="0"/>
                </a:lnTo>
                <a:lnTo>
                  <a:pt x="41" y="0"/>
                </a:lnTo>
                <a:lnTo>
                  <a:pt x="31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2403475" y="3349625"/>
            <a:ext cx="98425" cy="141288"/>
          </a:xfrm>
          <a:custGeom>
            <a:avLst/>
            <a:gdLst>
              <a:gd name="T0" fmla="*/ 2147483646 w 62"/>
              <a:gd name="T1" fmla="*/ 2147483646 h 89"/>
              <a:gd name="T2" fmla="*/ 2147483646 w 62"/>
              <a:gd name="T3" fmla="*/ 2147483646 h 89"/>
              <a:gd name="T4" fmla="*/ 2147483646 w 62"/>
              <a:gd name="T5" fmla="*/ 2147483646 h 89"/>
              <a:gd name="T6" fmla="*/ 2147483646 w 62"/>
              <a:gd name="T7" fmla="*/ 2147483646 h 89"/>
              <a:gd name="T8" fmla="*/ 2147483646 w 62"/>
              <a:gd name="T9" fmla="*/ 2147483646 h 89"/>
              <a:gd name="T10" fmla="*/ 2147483646 w 62"/>
              <a:gd name="T11" fmla="*/ 2147483646 h 89"/>
              <a:gd name="T12" fmla="*/ 2147483646 w 62"/>
              <a:gd name="T13" fmla="*/ 2147483646 h 89"/>
              <a:gd name="T14" fmla="*/ 2147483646 w 62"/>
              <a:gd name="T15" fmla="*/ 2147483646 h 89"/>
              <a:gd name="T16" fmla="*/ 2147483646 w 62"/>
              <a:gd name="T17" fmla="*/ 2147483646 h 89"/>
              <a:gd name="T18" fmla="*/ 2147483646 w 62"/>
              <a:gd name="T19" fmla="*/ 2147483646 h 89"/>
              <a:gd name="T20" fmla="*/ 2147483646 w 62"/>
              <a:gd name="T21" fmla="*/ 2147483646 h 89"/>
              <a:gd name="T22" fmla="*/ 2147483646 w 62"/>
              <a:gd name="T23" fmla="*/ 2147483646 h 89"/>
              <a:gd name="T24" fmla="*/ 2147483646 w 62"/>
              <a:gd name="T25" fmla="*/ 2147483646 h 89"/>
              <a:gd name="T26" fmla="*/ 2147483646 w 62"/>
              <a:gd name="T27" fmla="*/ 2147483646 h 89"/>
              <a:gd name="T28" fmla="*/ 2147483646 w 62"/>
              <a:gd name="T29" fmla="*/ 2147483646 h 89"/>
              <a:gd name="T30" fmla="*/ 2147483646 w 62"/>
              <a:gd name="T31" fmla="*/ 2147483646 h 89"/>
              <a:gd name="T32" fmla="*/ 2147483646 w 62"/>
              <a:gd name="T33" fmla="*/ 2147483646 h 89"/>
              <a:gd name="T34" fmla="*/ 2147483646 w 62"/>
              <a:gd name="T35" fmla="*/ 2147483646 h 89"/>
              <a:gd name="T36" fmla="*/ 2147483646 w 62"/>
              <a:gd name="T37" fmla="*/ 2147483646 h 89"/>
              <a:gd name="T38" fmla="*/ 2147483646 w 62"/>
              <a:gd name="T39" fmla="*/ 0 h 89"/>
              <a:gd name="T40" fmla="*/ 2147483646 w 62"/>
              <a:gd name="T41" fmla="*/ 0 h 89"/>
              <a:gd name="T42" fmla="*/ 0 w 62"/>
              <a:gd name="T43" fmla="*/ 2147483646 h 89"/>
              <a:gd name="T44" fmla="*/ 0 w 62"/>
              <a:gd name="T45" fmla="*/ 2147483646 h 89"/>
              <a:gd name="T46" fmla="*/ 2147483646 w 62"/>
              <a:gd name="T47" fmla="*/ 2147483646 h 89"/>
              <a:gd name="T48" fmla="*/ 2147483646 w 62"/>
              <a:gd name="T49" fmla="*/ 2147483646 h 89"/>
              <a:gd name="T50" fmla="*/ 2147483646 w 62"/>
              <a:gd name="T51" fmla="*/ 2147483646 h 89"/>
              <a:gd name="T52" fmla="*/ 2147483646 w 62"/>
              <a:gd name="T53" fmla="*/ 2147483646 h 89"/>
              <a:gd name="T54" fmla="*/ 2147483646 w 62"/>
              <a:gd name="T55" fmla="*/ 2147483646 h 89"/>
              <a:gd name="T56" fmla="*/ 2147483646 w 62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89">
                <a:moveTo>
                  <a:pt x="4" y="72"/>
                </a:moveTo>
                <a:lnTo>
                  <a:pt x="4" y="72"/>
                </a:lnTo>
                <a:lnTo>
                  <a:pt x="4" y="75"/>
                </a:lnTo>
                <a:lnTo>
                  <a:pt x="4" y="79"/>
                </a:lnTo>
                <a:lnTo>
                  <a:pt x="4" y="82"/>
                </a:lnTo>
                <a:lnTo>
                  <a:pt x="4" y="89"/>
                </a:lnTo>
                <a:lnTo>
                  <a:pt x="62" y="89"/>
                </a:lnTo>
                <a:lnTo>
                  <a:pt x="62" y="82"/>
                </a:lnTo>
                <a:lnTo>
                  <a:pt x="62" y="79"/>
                </a:lnTo>
                <a:lnTo>
                  <a:pt x="62" y="75"/>
                </a:lnTo>
                <a:lnTo>
                  <a:pt x="62" y="72"/>
                </a:lnTo>
                <a:lnTo>
                  <a:pt x="41" y="72"/>
                </a:lnTo>
                <a:lnTo>
                  <a:pt x="41" y="0"/>
                </a:lnTo>
                <a:lnTo>
                  <a:pt x="38" y="0"/>
                </a:lnTo>
                <a:lnTo>
                  <a:pt x="0" y="17"/>
                </a:lnTo>
                <a:lnTo>
                  <a:pt x="4" y="24"/>
                </a:lnTo>
                <a:lnTo>
                  <a:pt x="7" y="31"/>
                </a:lnTo>
                <a:lnTo>
                  <a:pt x="24" y="24"/>
                </a:lnTo>
                <a:lnTo>
                  <a:pt x="24" y="72"/>
                </a:lnTo>
                <a:lnTo>
                  <a:pt x="4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2295525" y="3371850"/>
            <a:ext cx="47625" cy="92075"/>
          </a:xfrm>
          <a:custGeom>
            <a:avLst/>
            <a:gdLst>
              <a:gd name="T0" fmla="*/ 2147483646 w 30"/>
              <a:gd name="T1" fmla="*/ 2147483646 h 58"/>
              <a:gd name="T2" fmla="*/ 2147483646 w 30"/>
              <a:gd name="T3" fmla="*/ 2147483646 h 58"/>
              <a:gd name="T4" fmla="*/ 0 w 30"/>
              <a:gd name="T5" fmla="*/ 2147483646 h 58"/>
              <a:gd name="T6" fmla="*/ 0 w 30"/>
              <a:gd name="T7" fmla="*/ 2147483646 h 58"/>
              <a:gd name="T8" fmla="*/ 0 w 30"/>
              <a:gd name="T9" fmla="*/ 2147483646 h 58"/>
              <a:gd name="T10" fmla="*/ 0 w 30"/>
              <a:gd name="T11" fmla="*/ 2147483646 h 58"/>
              <a:gd name="T12" fmla="*/ 2147483646 w 30"/>
              <a:gd name="T13" fmla="*/ 2147483646 h 58"/>
              <a:gd name="T14" fmla="*/ 2147483646 w 30"/>
              <a:gd name="T15" fmla="*/ 2147483646 h 58"/>
              <a:gd name="T16" fmla="*/ 2147483646 w 30"/>
              <a:gd name="T17" fmla="*/ 2147483646 h 58"/>
              <a:gd name="T18" fmla="*/ 2147483646 w 30"/>
              <a:gd name="T19" fmla="*/ 0 h 58"/>
              <a:gd name="T20" fmla="*/ 2147483646 w 30"/>
              <a:gd name="T21" fmla="*/ 0 h 58"/>
              <a:gd name="T22" fmla="*/ 2147483646 w 30"/>
              <a:gd name="T23" fmla="*/ 2147483646 h 58"/>
              <a:gd name="T24" fmla="*/ 2147483646 w 30"/>
              <a:gd name="T25" fmla="*/ 2147483646 h 58"/>
              <a:gd name="T26" fmla="*/ 2147483646 w 30"/>
              <a:gd name="T27" fmla="*/ 2147483646 h 58"/>
              <a:gd name="T28" fmla="*/ 2147483646 w 30"/>
              <a:gd name="T29" fmla="*/ 2147483646 h 58"/>
              <a:gd name="T30" fmla="*/ 2147483646 w 30"/>
              <a:gd name="T31" fmla="*/ 2147483646 h 58"/>
              <a:gd name="T32" fmla="*/ 2147483646 w 30"/>
              <a:gd name="T33" fmla="*/ 2147483646 h 58"/>
              <a:gd name="T34" fmla="*/ 2147483646 w 30"/>
              <a:gd name="T35" fmla="*/ 2147483646 h 58"/>
              <a:gd name="T36" fmla="*/ 2147483646 w 30"/>
              <a:gd name="T37" fmla="*/ 2147483646 h 58"/>
              <a:gd name="T38" fmla="*/ 2147483646 w 30"/>
              <a:gd name="T39" fmla="*/ 2147483646 h 58"/>
              <a:gd name="T40" fmla="*/ 2147483646 w 30"/>
              <a:gd name="T41" fmla="*/ 2147483646 h 58"/>
              <a:gd name="T42" fmla="*/ 2147483646 w 30"/>
              <a:gd name="T43" fmla="*/ 2147483646 h 58"/>
              <a:gd name="T44" fmla="*/ 2147483646 w 30"/>
              <a:gd name="T45" fmla="*/ 2147483646 h 58"/>
              <a:gd name="T46" fmla="*/ 2147483646 w 30"/>
              <a:gd name="T47" fmla="*/ 2147483646 h 58"/>
              <a:gd name="T48" fmla="*/ 2147483646 w 30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" h="58">
                <a:moveTo>
                  <a:pt x="3" y="51"/>
                </a:moveTo>
                <a:lnTo>
                  <a:pt x="3" y="51"/>
                </a:lnTo>
                <a:lnTo>
                  <a:pt x="0" y="44"/>
                </a:lnTo>
                <a:lnTo>
                  <a:pt x="0" y="30"/>
                </a:lnTo>
                <a:lnTo>
                  <a:pt x="0" y="17"/>
                </a:lnTo>
                <a:lnTo>
                  <a:pt x="3" y="6"/>
                </a:lnTo>
                <a:lnTo>
                  <a:pt x="10" y="3"/>
                </a:lnTo>
                <a:lnTo>
                  <a:pt x="13" y="0"/>
                </a:lnTo>
                <a:lnTo>
                  <a:pt x="20" y="3"/>
                </a:lnTo>
                <a:lnTo>
                  <a:pt x="27" y="6"/>
                </a:lnTo>
                <a:lnTo>
                  <a:pt x="27" y="17"/>
                </a:lnTo>
                <a:lnTo>
                  <a:pt x="30" y="30"/>
                </a:lnTo>
                <a:lnTo>
                  <a:pt x="27" y="44"/>
                </a:lnTo>
                <a:lnTo>
                  <a:pt x="27" y="51"/>
                </a:lnTo>
                <a:lnTo>
                  <a:pt x="20" y="58"/>
                </a:lnTo>
                <a:lnTo>
                  <a:pt x="13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2262188" y="3343275"/>
            <a:ext cx="114300" cy="147638"/>
          </a:xfrm>
          <a:custGeom>
            <a:avLst/>
            <a:gdLst>
              <a:gd name="T0" fmla="*/ 2147483646 w 72"/>
              <a:gd name="T1" fmla="*/ 2147483646 h 93"/>
              <a:gd name="T2" fmla="*/ 2147483646 w 72"/>
              <a:gd name="T3" fmla="*/ 2147483646 h 93"/>
              <a:gd name="T4" fmla="*/ 2147483646 w 72"/>
              <a:gd name="T5" fmla="*/ 2147483646 h 93"/>
              <a:gd name="T6" fmla="*/ 2147483646 w 72"/>
              <a:gd name="T7" fmla="*/ 2147483646 h 93"/>
              <a:gd name="T8" fmla="*/ 2147483646 w 72"/>
              <a:gd name="T9" fmla="*/ 2147483646 h 93"/>
              <a:gd name="T10" fmla="*/ 2147483646 w 72"/>
              <a:gd name="T11" fmla="*/ 2147483646 h 93"/>
              <a:gd name="T12" fmla="*/ 2147483646 w 72"/>
              <a:gd name="T13" fmla="*/ 2147483646 h 93"/>
              <a:gd name="T14" fmla="*/ 2147483646 w 72"/>
              <a:gd name="T15" fmla="*/ 2147483646 h 93"/>
              <a:gd name="T16" fmla="*/ 2147483646 w 72"/>
              <a:gd name="T17" fmla="*/ 2147483646 h 93"/>
              <a:gd name="T18" fmla="*/ 2147483646 w 72"/>
              <a:gd name="T19" fmla="*/ 2147483646 h 93"/>
              <a:gd name="T20" fmla="*/ 2147483646 w 72"/>
              <a:gd name="T21" fmla="*/ 2147483646 h 93"/>
              <a:gd name="T22" fmla="*/ 2147483646 w 72"/>
              <a:gd name="T23" fmla="*/ 2147483646 h 93"/>
              <a:gd name="T24" fmla="*/ 2147483646 w 72"/>
              <a:gd name="T25" fmla="*/ 2147483646 h 93"/>
              <a:gd name="T26" fmla="*/ 2147483646 w 72"/>
              <a:gd name="T27" fmla="*/ 2147483646 h 93"/>
              <a:gd name="T28" fmla="*/ 2147483646 w 72"/>
              <a:gd name="T29" fmla="*/ 0 h 93"/>
              <a:gd name="T30" fmla="*/ 2147483646 w 72"/>
              <a:gd name="T31" fmla="*/ 0 h 93"/>
              <a:gd name="T32" fmla="*/ 2147483646 w 72"/>
              <a:gd name="T33" fmla="*/ 2147483646 h 93"/>
              <a:gd name="T34" fmla="*/ 2147483646 w 72"/>
              <a:gd name="T35" fmla="*/ 2147483646 h 93"/>
              <a:gd name="T36" fmla="*/ 2147483646 w 72"/>
              <a:gd name="T37" fmla="*/ 2147483646 h 93"/>
              <a:gd name="T38" fmla="*/ 2147483646 w 72"/>
              <a:gd name="T39" fmla="*/ 2147483646 h 93"/>
              <a:gd name="T40" fmla="*/ 2147483646 w 72"/>
              <a:gd name="T41" fmla="*/ 2147483646 h 93"/>
              <a:gd name="T42" fmla="*/ 2147483646 w 72"/>
              <a:gd name="T43" fmla="*/ 2147483646 h 93"/>
              <a:gd name="T44" fmla="*/ 0 w 72"/>
              <a:gd name="T45" fmla="*/ 2147483646 h 93"/>
              <a:gd name="T46" fmla="*/ 0 w 72"/>
              <a:gd name="T47" fmla="*/ 2147483646 h 93"/>
              <a:gd name="T48" fmla="*/ 2147483646 w 72"/>
              <a:gd name="T49" fmla="*/ 2147483646 h 93"/>
              <a:gd name="T50" fmla="*/ 2147483646 w 72"/>
              <a:gd name="T51" fmla="*/ 2147483646 h 93"/>
              <a:gd name="T52" fmla="*/ 2147483646 w 72"/>
              <a:gd name="T53" fmla="*/ 2147483646 h 93"/>
              <a:gd name="T54" fmla="*/ 2147483646 w 72"/>
              <a:gd name="T55" fmla="*/ 2147483646 h 93"/>
              <a:gd name="T56" fmla="*/ 2147483646 w 72"/>
              <a:gd name="T57" fmla="*/ 2147483646 h 93"/>
              <a:gd name="T58" fmla="*/ 2147483646 w 72"/>
              <a:gd name="T59" fmla="*/ 2147483646 h 93"/>
              <a:gd name="T60" fmla="*/ 2147483646 w 72"/>
              <a:gd name="T61" fmla="*/ 2147483646 h 93"/>
              <a:gd name="T62" fmla="*/ 2147483646 w 72"/>
              <a:gd name="T63" fmla="*/ 2147483646 h 93"/>
              <a:gd name="T64" fmla="*/ 2147483646 w 72"/>
              <a:gd name="T65" fmla="*/ 2147483646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3">
                <a:moveTo>
                  <a:pt x="51" y="90"/>
                </a:moveTo>
                <a:lnTo>
                  <a:pt x="51" y="90"/>
                </a:lnTo>
                <a:lnTo>
                  <a:pt x="62" y="79"/>
                </a:lnTo>
                <a:lnTo>
                  <a:pt x="69" y="66"/>
                </a:lnTo>
                <a:lnTo>
                  <a:pt x="72" y="48"/>
                </a:lnTo>
                <a:lnTo>
                  <a:pt x="69" y="28"/>
                </a:lnTo>
                <a:lnTo>
                  <a:pt x="62" y="14"/>
                </a:lnTo>
                <a:lnTo>
                  <a:pt x="51" y="4"/>
                </a:lnTo>
                <a:lnTo>
                  <a:pt x="38" y="0"/>
                </a:lnTo>
                <a:lnTo>
                  <a:pt x="21" y="4"/>
                </a:lnTo>
                <a:lnTo>
                  <a:pt x="10" y="14"/>
                </a:lnTo>
                <a:lnTo>
                  <a:pt x="3" y="28"/>
                </a:lnTo>
                <a:lnTo>
                  <a:pt x="0" y="48"/>
                </a:lnTo>
                <a:lnTo>
                  <a:pt x="3" y="66"/>
                </a:lnTo>
                <a:lnTo>
                  <a:pt x="10" y="79"/>
                </a:lnTo>
                <a:lnTo>
                  <a:pt x="21" y="90"/>
                </a:lnTo>
                <a:lnTo>
                  <a:pt x="34" y="93"/>
                </a:lnTo>
                <a:lnTo>
                  <a:pt x="51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2333625" y="3055938"/>
            <a:ext cx="4926013" cy="222250"/>
          </a:xfrm>
          <a:custGeom>
            <a:avLst/>
            <a:gdLst>
              <a:gd name="T0" fmla="*/ 2147483646 w 3103"/>
              <a:gd name="T1" fmla="*/ 2147483646 h 140"/>
              <a:gd name="T2" fmla="*/ 2147483646 w 3103"/>
              <a:gd name="T3" fmla="*/ 2147483646 h 140"/>
              <a:gd name="T4" fmla="*/ 2147483646 w 3103"/>
              <a:gd name="T5" fmla="*/ 2147483646 h 140"/>
              <a:gd name="T6" fmla="*/ 2147483646 w 3103"/>
              <a:gd name="T7" fmla="*/ 2147483646 h 140"/>
              <a:gd name="T8" fmla="*/ 2147483646 w 3103"/>
              <a:gd name="T9" fmla="*/ 2147483646 h 140"/>
              <a:gd name="T10" fmla="*/ 2147483646 w 3103"/>
              <a:gd name="T11" fmla="*/ 2147483646 h 140"/>
              <a:gd name="T12" fmla="*/ 2147483646 w 3103"/>
              <a:gd name="T13" fmla="*/ 2147483646 h 140"/>
              <a:gd name="T14" fmla="*/ 2147483646 w 3103"/>
              <a:gd name="T15" fmla="*/ 2147483646 h 140"/>
              <a:gd name="T16" fmla="*/ 2147483646 w 3103"/>
              <a:gd name="T17" fmla="*/ 2147483646 h 140"/>
              <a:gd name="T18" fmla="*/ 2147483646 w 3103"/>
              <a:gd name="T19" fmla="*/ 2147483646 h 140"/>
              <a:gd name="T20" fmla="*/ 2147483646 w 3103"/>
              <a:gd name="T21" fmla="*/ 2147483646 h 140"/>
              <a:gd name="T22" fmla="*/ 2147483646 w 3103"/>
              <a:gd name="T23" fmla="*/ 0 h 140"/>
              <a:gd name="T24" fmla="*/ 2147483646 w 3103"/>
              <a:gd name="T25" fmla="*/ 2147483646 h 140"/>
              <a:gd name="T26" fmla="*/ 2147483646 w 3103"/>
              <a:gd name="T27" fmla="*/ 2147483646 h 140"/>
              <a:gd name="T28" fmla="*/ 2147483646 w 3103"/>
              <a:gd name="T29" fmla="*/ 2147483646 h 140"/>
              <a:gd name="T30" fmla="*/ 2147483646 w 3103"/>
              <a:gd name="T31" fmla="*/ 2147483646 h 140"/>
              <a:gd name="T32" fmla="*/ 2147483646 w 3103"/>
              <a:gd name="T33" fmla="*/ 2147483646 h 140"/>
              <a:gd name="T34" fmla="*/ 2147483646 w 3103"/>
              <a:gd name="T35" fmla="*/ 2147483646 h 140"/>
              <a:gd name="T36" fmla="*/ 2147483646 w 3103"/>
              <a:gd name="T37" fmla="*/ 2147483646 h 140"/>
              <a:gd name="T38" fmla="*/ 2147483646 w 3103"/>
              <a:gd name="T39" fmla="*/ 2147483646 h 140"/>
              <a:gd name="T40" fmla="*/ 2147483646 w 3103"/>
              <a:gd name="T41" fmla="*/ 2147483646 h 140"/>
              <a:gd name="T42" fmla="*/ 2147483646 w 3103"/>
              <a:gd name="T43" fmla="*/ 2147483646 h 140"/>
              <a:gd name="T44" fmla="*/ 2147483646 w 3103"/>
              <a:gd name="T45" fmla="*/ 2147483646 h 140"/>
              <a:gd name="T46" fmla="*/ 2147483646 w 3103"/>
              <a:gd name="T47" fmla="*/ 2147483646 h 140"/>
              <a:gd name="T48" fmla="*/ 2147483646 w 3103"/>
              <a:gd name="T49" fmla="*/ 2147483646 h 140"/>
              <a:gd name="T50" fmla="*/ 2147483646 w 3103"/>
              <a:gd name="T51" fmla="*/ 2147483646 h 140"/>
              <a:gd name="T52" fmla="*/ 2147483646 w 3103"/>
              <a:gd name="T53" fmla="*/ 2147483646 h 140"/>
              <a:gd name="T54" fmla="*/ 2147483646 w 3103"/>
              <a:gd name="T55" fmla="*/ 2147483646 h 140"/>
              <a:gd name="T56" fmla="*/ 2147483646 w 3103"/>
              <a:gd name="T57" fmla="*/ 2147483646 h 140"/>
              <a:gd name="T58" fmla="*/ 2147483646 w 3103"/>
              <a:gd name="T59" fmla="*/ 2147483646 h 140"/>
              <a:gd name="T60" fmla="*/ 2147483646 w 3103"/>
              <a:gd name="T61" fmla="*/ 2147483646 h 140"/>
              <a:gd name="T62" fmla="*/ 2147483646 w 3103"/>
              <a:gd name="T63" fmla="*/ 2147483646 h 140"/>
              <a:gd name="T64" fmla="*/ 2147483646 w 3103"/>
              <a:gd name="T65" fmla="*/ 2147483646 h 140"/>
              <a:gd name="T66" fmla="*/ 2147483646 w 3103"/>
              <a:gd name="T67" fmla="*/ 2147483646 h 140"/>
              <a:gd name="T68" fmla="*/ 2147483646 w 3103"/>
              <a:gd name="T69" fmla="*/ 2147483646 h 140"/>
              <a:gd name="T70" fmla="*/ 2147483646 w 3103"/>
              <a:gd name="T71" fmla="*/ 2147483646 h 140"/>
              <a:gd name="T72" fmla="*/ 2147483646 w 3103"/>
              <a:gd name="T73" fmla="*/ 2147483646 h 140"/>
              <a:gd name="T74" fmla="*/ 2147483646 w 3103"/>
              <a:gd name="T75" fmla="*/ 2147483646 h 140"/>
              <a:gd name="T76" fmla="*/ 2147483646 w 3103"/>
              <a:gd name="T77" fmla="*/ 2147483646 h 140"/>
              <a:gd name="T78" fmla="*/ 2147483646 w 3103"/>
              <a:gd name="T79" fmla="*/ 2147483646 h 140"/>
              <a:gd name="T80" fmla="*/ 2147483646 w 3103"/>
              <a:gd name="T81" fmla="*/ 2147483646 h 140"/>
              <a:gd name="T82" fmla="*/ 2147483646 w 3103"/>
              <a:gd name="T83" fmla="*/ 2147483646 h 140"/>
              <a:gd name="T84" fmla="*/ 2147483646 w 3103"/>
              <a:gd name="T85" fmla="*/ 2147483646 h 140"/>
              <a:gd name="T86" fmla="*/ 2147483646 w 3103"/>
              <a:gd name="T87" fmla="*/ 2147483646 h 140"/>
              <a:gd name="T88" fmla="*/ 2147483646 w 3103"/>
              <a:gd name="T89" fmla="*/ 2147483646 h 140"/>
              <a:gd name="T90" fmla="*/ 2147483646 w 3103"/>
              <a:gd name="T91" fmla="*/ 2147483646 h 140"/>
              <a:gd name="T92" fmla="*/ 2147483646 w 3103"/>
              <a:gd name="T93" fmla="*/ 2147483646 h 140"/>
              <a:gd name="T94" fmla="*/ 2147483646 w 3103"/>
              <a:gd name="T95" fmla="*/ 2147483646 h 140"/>
              <a:gd name="T96" fmla="*/ 2147483646 w 3103"/>
              <a:gd name="T97" fmla="*/ 2147483646 h 140"/>
              <a:gd name="T98" fmla="*/ 2147483646 w 3103"/>
              <a:gd name="T99" fmla="*/ 2147483646 h 140"/>
              <a:gd name="T100" fmla="*/ 2147483646 w 3103"/>
              <a:gd name="T101" fmla="*/ 2147483646 h 140"/>
              <a:gd name="T102" fmla="*/ 2147483646 w 3103"/>
              <a:gd name="T103" fmla="*/ 2147483646 h 140"/>
              <a:gd name="T104" fmla="*/ 2147483646 w 3103"/>
              <a:gd name="T105" fmla="*/ 2147483646 h 140"/>
              <a:gd name="T106" fmla="*/ 2147483646 w 3103"/>
              <a:gd name="T107" fmla="*/ 2147483646 h 140"/>
              <a:gd name="T108" fmla="*/ 2147483646 w 3103"/>
              <a:gd name="T109" fmla="*/ 2147483646 h 140"/>
              <a:gd name="T110" fmla="*/ 2147483646 w 3103"/>
              <a:gd name="T111" fmla="*/ 2147483646 h 140"/>
              <a:gd name="T112" fmla="*/ 2147483646 w 3103"/>
              <a:gd name="T113" fmla="*/ 2147483646 h 140"/>
              <a:gd name="T114" fmla="*/ 2147483646 w 3103"/>
              <a:gd name="T115" fmla="*/ 2147483646 h 140"/>
              <a:gd name="T116" fmla="*/ 2147483646 w 3103"/>
              <a:gd name="T117" fmla="*/ 2147483646 h 140"/>
              <a:gd name="T118" fmla="*/ 2147483646 w 3103"/>
              <a:gd name="T119" fmla="*/ 2147483646 h 140"/>
              <a:gd name="T120" fmla="*/ 2147483646 w 3103"/>
              <a:gd name="T121" fmla="*/ 2147483646 h 140"/>
              <a:gd name="T122" fmla="*/ 2147483646 w 3103"/>
              <a:gd name="T123" fmla="*/ 2147483646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3" h="140">
                <a:moveTo>
                  <a:pt x="3031" y="109"/>
                </a:moveTo>
                <a:lnTo>
                  <a:pt x="3031" y="109"/>
                </a:lnTo>
                <a:lnTo>
                  <a:pt x="3041" y="109"/>
                </a:lnTo>
                <a:lnTo>
                  <a:pt x="3048" y="109"/>
                </a:lnTo>
                <a:lnTo>
                  <a:pt x="3048" y="44"/>
                </a:lnTo>
                <a:lnTo>
                  <a:pt x="3086" y="109"/>
                </a:lnTo>
                <a:lnTo>
                  <a:pt x="3096" y="109"/>
                </a:lnTo>
                <a:lnTo>
                  <a:pt x="3103" y="109"/>
                </a:lnTo>
                <a:lnTo>
                  <a:pt x="3103" y="10"/>
                </a:lnTo>
                <a:lnTo>
                  <a:pt x="3096" y="10"/>
                </a:lnTo>
                <a:lnTo>
                  <a:pt x="3086" y="10"/>
                </a:lnTo>
                <a:lnTo>
                  <a:pt x="3086" y="72"/>
                </a:lnTo>
                <a:lnTo>
                  <a:pt x="3048" y="10"/>
                </a:lnTo>
                <a:lnTo>
                  <a:pt x="3038" y="10"/>
                </a:lnTo>
                <a:lnTo>
                  <a:pt x="3031" y="10"/>
                </a:lnTo>
                <a:lnTo>
                  <a:pt x="3031" y="109"/>
                </a:lnTo>
                <a:close/>
                <a:moveTo>
                  <a:pt x="2938" y="65"/>
                </a:moveTo>
                <a:lnTo>
                  <a:pt x="2938" y="65"/>
                </a:lnTo>
                <a:lnTo>
                  <a:pt x="2942" y="82"/>
                </a:lnTo>
                <a:lnTo>
                  <a:pt x="2945" y="99"/>
                </a:lnTo>
                <a:lnTo>
                  <a:pt x="2959" y="106"/>
                </a:lnTo>
                <a:lnTo>
                  <a:pt x="2976" y="109"/>
                </a:lnTo>
                <a:lnTo>
                  <a:pt x="2993" y="106"/>
                </a:lnTo>
                <a:lnTo>
                  <a:pt x="3003" y="99"/>
                </a:lnTo>
                <a:lnTo>
                  <a:pt x="3010" y="82"/>
                </a:lnTo>
                <a:lnTo>
                  <a:pt x="3014" y="65"/>
                </a:lnTo>
                <a:lnTo>
                  <a:pt x="3014" y="10"/>
                </a:lnTo>
                <a:lnTo>
                  <a:pt x="3007" y="10"/>
                </a:lnTo>
                <a:lnTo>
                  <a:pt x="3003" y="10"/>
                </a:lnTo>
                <a:lnTo>
                  <a:pt x="2996" y="10"/>
                </a:lnTo>
                <a:lnTo>
                  <a:pt x="2993" y="10"/>
                </a:lnTo>
                <a:lnTo>
                  <a:pt x="2993" y="61"/>
                </a:lnTo>
                <a:lnTo>
                  <a:pt x="2993" y="75"/>
                </a:lnTo>
                <a:lnTo>
                  <a:pt x="2990" y="85"/>
                </a:lnTo>
                <a:lnTo>
                  <a:pt x="2983" y="92"/>
                </a:lnTo>
                <a:lnTo>
                  <a:pt x="2976" y="92"/>
                </a:lnTo>
                <a:lnTo>
                  <a:pt x="2966" y="92"/>
                </a:lnTo>
                <a:lnTo>
                  <a:pt x="2962" y="85"/>
                </a:lnTo>
                <a:lnTo>
                  <a:pt x="2959" y="75"/>
                </a:lnTo>
                <a:lnTo>
                  <a:pt x="2959" y="61"/>
                </a:lnTo>
                <a:lnTo>
                  <a:pt x="2959" y="10"/>
                </a:lnTo>
                <a:lnTo>
                  <a:pt x="2952" y="10"/>
                </a:lnTo>
                <a:lnTo>
                  <a:pt x="2948" y="10"/>
                </a:lnTo>
                <a:lnTo>
                  <a:pt x="2945" y="10"/>
                </a:lnTo>
                <a:lnTo>
                  <a:pt x="2938" y="10"/>
                </a:lnTo>
                <a:lnTo>
                  <a:pt x="2938" y="65"/>
                </a:lnTo>
                <a:close/>
                <a:moveTo>
                  <a:pt x="2873" y="109"/>
                </a:moveTo>
                <a:lnTo>
                  <a:pt x="2924" y="109"/>
                </a:lnTo>
                <a:lnTo>
                  <a:pt x="2924" y="103"/>
                </a:lnTo>
                <a:lnTo>
                  <a:pt x="2924" y="99"/>
                </a:lnTo>
                <a:lnTo>
                  <a:pt x="2924" y="96"/>
                </a:lnTo>
                <a:lnTo>
                  <a:pt x="2924" y="92"/>
                </a:lnTo>
                <a:lnTo>
                  <a:pt x="2890" y="92"/>
                </a:lnTo>
                <a:lnTo>
                  <a:pt x="2890" y="10"/>
                </a:lnTo>
                <a:lnTo>
                  <a:pt x="2880" y="10"/>
                </a:lnTo>
                <a:lnTo>
                  <a:pt x="2873" y="10"/>
                </a:lnTo>
                <a:lnTo>
                  <a:pt x="2873" y="109"/>
                </a:lnTo>
                <a:close/>
                <a:moveTo>
                  <a:pt x="2798" y="109"/>
                </a:moveTo>
                <a:lnTo>
                  <a:pt x="2856" y="109"/>
                </a:lnTo>
                <a:lnTo>
                  <a:pt x="2856" y="99"/>
                </a:lnTo>
                <a:lnTo>
                  <a:pt x="2856" y="92"/>
                </a:lnTo>
                <a:lnTo>
                  <a:pt x="2818" y="92"/>
                </a:lnTo>
                <a:lnTo>
                  <a:pt x="2818" y="65"/>
                </a:lnTo>
                <a:lnTo>
                  <a:pt x="2846" y="65"/>
                </a:lnTo>
                <a:lnTo>
                  <a:pt x="2849" y="58"/>
                </a:lnTo>
                <a:lnTo>
                  <a:pt x="2846" y="48"/>
                </a:lnTo>
                <a:lnTo>
                  <a:pt x="2818" y="48"/>
                </a:lnTo>
                <a:lnTo>
                  <a:pt x="2818" y="27"/>
                </a:lnTo>
                <a:lnTo>
                  <a:pt x="2856" y="27"/>
                </a:lnTo>
                <a:lnTo>
                  <a:pt x="2856" y="17"/>
                </a:lnTo>
                <a:lnTo>
                  <a:pt x="2856" y="10"/>
                </a:lnTo>
                <a:lnTo>
                  <a:pt x="2798" y="10"/>
                </a:lnTo>
                <a:lnTo>
                  <a:pt x="2798" y="109"/>
                </a:lnTo>
                <a:close/>
                <a:moveTo>
                  <a:pt x="2684" y="109"/>
                </a:moveTo>
                <a:lnTo>
                  <a:pt x="2684" y="109"/>
                </a:lnTo>
                <a:lnTo>
                  <a:pt x="2695" y="109"/>
                </a:lnTo>
                <a:lnTo>
                  <a:pt x="2702" y="109"/>
                </a:lnTo>
                <a:lnTo>
                  <a:pt x="2705" y="41"/>
                </a:lnTo>
                <a:lnTo>
                  <a:pt x="2722" y="89"/>
                </a:lnTo>
                <a:lnTo>
                  <a:pt x="2726" y="89"/>
                </a:lnTo>
                <a:lnTo>
                  <a:pt x="2732" y="89"/>
                </a:lnTo>
                <a:lnTo>
                  <a:pt x="2736" y="89"/>
                </a:lnTo>
                <a:lnTo>
                  <a:pt x="2739" y="89"/>
                </a:lnTo>
                <a:lnTo>
                  <a:pt x="2760" y="41"/>
                </a:lnTo>
                <a:lnTo>
                  <a:pt x="2760" y="109"/>
                </a:lnTo>
                <a:lnTo>
                  <a:pt x="2770" y="109"/>
                </a:lnTo>
                <a:lnTo>
                  <a:pt x="2780" y="109"/>
                </a:lnTo>
                <a:lnTo>
                  <a:pt x="2777" y="10"/>
                </a:lnTo>
                <a:lnTo>
                  <a:pt x="2767" y="10"/>
                </a:lnTo>
                <a:lnTo>
                  <a:pt x="2756" y="10"/>
                </a:lnTo>
                <a:lnTo>
                  <a:pt x="2732" y="65"/>
                </a:lnTo>
                <a:lnTo>
                  <a:pt x="2712" y="10"/>
                </a:lnTo>
                <a:lnTo>
                  <a:pt x="2698" y="10"/>
                </a:lnTo>
                <a:lnTo>
                  <a:pt x="2688" y="10"/>
                </a:lnTo>
                <a:lnTo>
                  <a:pt x="2684" y="109"/>
                </a:lnTo>
                <a:close/>
                <a:moveTo>
                  <a:pt x="2592" y="85"/>
                </a:moveTo>
                <a:lnTo>
                  <a:pt x="2592" y="85"/>
                </a:lnTo>
                <a:lnTo>
                  <a:pt x="2588" y="79"/>
                </a:lnTo>
                <a:lnTo>
                  <a:pt x="2588" y="65"/>
                </a:lnTo>
                <a:lnTo>
                  <a:pt x="2588" y="51"/>
                </a:lnTo>
                <a:lnTo>
                  <a:pt x="2592" y="41"/>
                </a:lnTo>
                <a:lnTo>
                  <a:pt x="2595" y="37"/>
                </a:lnTo>
                <a:lnTo>
                  <a:pt x="2602" y="34"/>
                </a:lnTo>
                <a:lnTo>
                  <a:pt x="2609" y="37"/>
                </a:lnTo>
                <a:lnTo>
                  <a:pt x="2612" y="41"/>
                </a:lnTo>
                <a:lnTo>
                  <a:pt x="2616" y="51"/>
                </a:lnTo>
                <a:lnTo>
                  <a:pt x="2619" y="65"/>
                </a:lnTo>
                <a:lnTo>
                  <a:pt x="2616" y="79"/>
                </a:lnTo>
                <a:lnTo>
                  <a:pt x="2612" y="85"/>
                </a:lnTo>
                <a:lnTo>
                  <a:pt x="2609" y="92"/>
                </a:lnTo>
                <a:lnTo>
                  <a:pt x="2602" y="92"/>
                </a:lnTo>
                <a:lnTo>
                  <a:pt x="2595" y="92"/>
                </a:lnTo>
                <a:lnTo>
                  <a:pt x="2592" y="85"/>
                </a:lnTo>
                <a:close/>
                <a:moveTo>
                  <a:pt x="2619" y="106"/>
                </a:moveTo>
                <a:lnTo>
                  <a:pt x="2619" y="106"/>
                </a:lnTo>
                <a:lnTo>
                  <a:pt x="2630" y="96"/>
                </a:lnTo>
                <a:lnTo>
                  <a:pt x="2636" y="82"/>
                </a:lnTo>
                <a:lnTo>
                  <a:pt x="2640" y="65"/>
                </a:lnTo>
                <a:lnTo>
                  <a:pt x="2636" y="44"/>
                </a:lnTo>
                <a:lnTo>
                  <a:pt x="2630" y="31"/>
                </a:lnTo>
                <a:lnTo>
                  <a:pt x="2619" y="20"/>
                </a:lnTo>
                <a:lnTo>
                  <a:pt x="2602" y="17"/>
                </a:lnTo>
                <a:lnTo>
                  <a:pt x="2588" y="20"/>
                </a:lnTo>
                <a:lnTo>
                  <a:pt x="2575" y="31"/>
                </a:lnTo>
                <a:lnTo>
                  <a:pt x="2568" y="44"/>
                </a:lnTo>
                <a:lnTo>
                  <a:pt x="2568" y="65"/>
                </a:lnTo>
                <a:lnTo>
                  <a:pt x="2568" y="82"/>
                </a:lnTo>
                <a:lnTo>
                  <a:pt x="2575" y="96"/>
                </a:lnTo>
                <a:lnTo>
                  <a:pt x="2588" y="106"/>
                </a:lnTo>
                <a:lnTo>
                  <a:pt x="2602" y="109"/>
                </a:lnTo>
                <a:lnTo>
                  <a:pt x="2619" y="106"/>
                </a:lnTo>
                <a:close/>
                <a:moveTo>
                  <a:pt x="2496" y="92"/>
                </a:moveTo>
                <a:lnTo>
                  <a:pt x="2496" y="92"/>
                </a:lnTo>
                <a:lnTo>
                  <a:pt x="2496" y="96"/>
                </a:lnTo>
                <a:lnTo>
                  <a:pt x="2496" y="99"/>
                </a:lnTo>
                <a:lnTo>
                  <a:pt x="2496" y="103"/>
                </a:lnTo>
                <a:lnTo>
                  <a:pt x="2496" y="109"/>
                </a:lnTo>
                <a:lnTo>
                  <a:pt x="2554" y="109"/>
                </a:lnTo>
                <a:lnTo>
                  <a:pt x="2554" y="103"/>
                </a:lnTo>
                <a:lnTo>
                  <a:pt x="2554" y="99"/>
                </a:lnTo>
                <a:lnTo>
                  <a:pt x="2554" y="96"/>
                </a:lnTo>
                <a:lnTo>
                  <a:pt x="2554" y="92"/>
                </a:lnTo>
                <a:lnTo>
                  <a:pt x="2534" y="92"/>
                </a:lnTo>
                <a:lnTo>
                  <a:pt x="2534" y="20"/>
                </a:lnTo>
                <a:lnTo>
                  <a:pt x="2530" y="20"/>
                </a:lnTo>
                <a:lnTo>
                  <a:pt x="2489" y="37"/>
                </a:lnTo>
                <a:lnTo>
                  <a:pt x="2492" y="44"/>
                </a:lnTo>
                <a:lnTo>
                  <a:pt x="2499" y="51"/>
                </a:lnTo>
                <a:lnTo>
                  <a:pt x="2516" y="44"/>
                </a:lnTo>
                <a:lnTo>
                  <a:pt x="2516" y="92"/>
                </a:lnTo>
                <a:lnTo>
                  <a:pt x="2496" y="92"/>
                </a:lnTo>
                <a:close/>
                <a:moveTo>
                  <a:pt x="2427" y="85"/>
                </a:moveTo>
                <a:lnTo>
                  <a:pt x="2427" y="85"/>
                </a:lnTo>
                <a:lnTo>
                  <a:pt x="2424" y="79"/>
                </a:lnTo>
                <a:lnTo>
                  <a:pt x="2424" y="65"/>
                </a:lnTo>
                <a:lnTo>
                  <a:pt x="2424" y="51"/>
                </a:lnTo>
                <a:lnTo>
                  <a:pt x="2427" y="41"/>
                </a:lnTo>
                <a:lnTo>
                  <a:pt x="2431" y="37"/>
                </a:lnTo>
                <a:lnTo>
                  <a:pt x="2438" y="34"/>
                </a:lnTo>
                <a:lnTo>
                  <a:pt x="2444" y="37"/>
                </a:lnTo>
                <a:lnTo>
                  <a:pt x="2448" y="41"/>
                </a:lnTo>
                <a:lnTo>
                  <a:pt x="2451" y="51"/>
                </a:lnTo>
                <a:lnTo>
                  <a:pt x="2455" y="65"/>
                </a:lnTo>
                <a:lnTo>
                  <a:pt x="2451" y="79"/>
                </a:lnTo>
                <a:lnTo>
                  <a:pt x="2448" y="85"/>
                </a:lnTo>
                <a:lnTo>
                  <a:pt x="2444" y="92"/>
                </a:lnTo>
                <a:lnTo>
                  <a:pt x="2438" y="92"/>
                </a:lnTo>
                <a:lnTo>
                  <a:pt x="2431" y="92"/>
                </a:lnTo>
                <a:lnTo>
                  <a:pt x="2427" y="85"/>
                </a:lnTo>
                <a:close/>
                <a:moveTo>
                  <a:pt x="2455" y="106"/>
                </a:moveTo>
                <a:lnTo>
                  <a:pt x="2455" y="106"/>
                </a:lnTo>
                <a:lnTo>
                  <a:pt x="2465" y="96"/>
                </a:lnTo>
                <a:lnTo>
                  <a:pt x="2472" y="82"/>
                </a:lnTo>
                <a:lnTo>
                  <a:pt x="2475" y="65"/>
                </a:lnTo>
                <a:lnTo>
                  <a:pt x="2472" y="44"/>
                </a:lnTo>
                <a:lnTo>
                  <a:pt x="2465" y="31"/>
                </a:lnTo>
                <a:lnTo>
                  <a:pt x="2455" y="20"/>
                </a:lnTo>
                <a:lnTo>
                  <a:pt x="2438" y="17"/>
                </a:lnTo>
                <a:lnTo>
                  <a:pt x="2424" y="20"/>
                </a:lnTo>
                <a:lnTo>
                  <a:pt x="2410" y="31"/>
                </a:lnTo>
                <a:lnTo>
                  <a:pt x="2403" y="44"/>
                </a:lnTo>
                <a:lnTo>
                  <a:pt x="2403" y="65"/>
                </a:lnTo>
                <a:lnTo>
                  <a:pt x="2403" y="82"/>
                </a:lnTo>
                <a:lnTo>
                  <a:pt x="2410" y="96"/>
                </a:lnTo>
                <a:lnTo>
                  <a:pt x="2424" y="106"/>
                </a:lnTo>
                <a:lnTo>
                  <a:pt x="2438" y="109"/>
                </a:lnTo>
                <a:lnTo>
                  <a:pt x="2455" y="106"/>
                </a:lnTo>
                <a:close/>
                <a:moveTo>
                  <a:pt x="2335" y="109"/>
                </a:moveTo>
                <a:lnTo>
                  <a:pt x="2335" y="109"/>
                </a:lnTo>
                <a:lnTo>
                  <a:pt x="2341" y="116"/>
                </a:lnTo>
                <a:lnTo>
                  <a:pt x="2352" y="120"/>
                </a:lnTo>
                <a:lnTo>
                  <a:pt x="2393" y="20"/>
                </a:lnTo>
                <a:lnTo>
                  <a:pt x="2324" y="20"/>
                </a:lnTo>
                <a:lnTo>
                  <a:pt x="2324" y="27"/>
                </a:lnTo>
                <a:lnTo>
                  <a:pt x="2324" y="34"/>
                </a:lnTo>
                <a:lnTo>
                  <a:pt x="2365" y="34"/>
                </a:lnTo>
                <a:lnTo>
                  <a:pt x="2335" y="109"/>
                </a:lnTo>
                <a:close/>
                <a:moveTo>
                  <a:pt x="2252" y="109"/>
                </a:moveTo>
                <a:lnTo>
                  <a:pt x="2252" y="109"/>
                </a:lnTo>
                <a:lnTo>
                  <a:pt x="2259" y="116"/>
                </a:lnTo>
                <a:lnTo>
                  <a:pt x="2269" y="120"/>
                </a:lnTo>
                <a:lnTo>
                  <a:pt x="2311" y="20"/>
                </a:lnTo>
                <a:lnTo>
                  <a:pt x="2242" y="20"/>
                </a:lnTo>
                <a:lnTo>
                  <a:pt x="2242" y="27"/>
                </a:lnTo>
                <a:lnTo>
                  <a:pt x="2242" y="34"/>
                </a:lnTo>
                <a:lnTo>
                  <a:pt x="2283" y="34"/>
                </a:lnTo>
                <a:lnTo>
                  <a:pt x="2252" y="109"/>
                </a:lnTo>
                <a:close/>
                <a:moveTo>
                  <a:pt x="2170" y="130"/>
                </a:moveTo>
                <a:lnTo>
                  <a:pt x="2170" y="130"/>
                </a:lnTo>
                <a:lnTo>
                  <a:pt x="2173" y="133"/>
                </a:lnTo>
                <a:lnTo>
                  <a:pt x="2177" y="133"/>
                </a:lnTo>
                <a:lnTo>
                  <a:pt x="2180" y="133"/>
                </a:lnTo>
                <a:lnTo>
                  <a:pt x="2184" y="130"/>
                </a:lnTo>
                <a:lnTo>
                  <a:pt x="2184" y="3"/>
                </a:lnTo>
                <a:lnTo>
                  <a:pt x="2180" y="3"/>
                </a:lnTo>
                <a:lnTo>
                  <a:pt x="2177" y="0"/>
                </a:lnTo>
                <a:lnTo>
                  <a:pt x="2173" y="3"/>
                </a:lnTo>
                <a:lnTo>
                  <a:pt x="2170" y="3"/>
                </a:lnTo>
                <a:lnTo>
                  <a:pt x="2170" y="130"/>
                </a:lnTo>
                <a:close/>
                <a:moveTo>
                  <a:pt x="2057" y="109"/>
                </a:moveTo>
                <a:lnTo>
                  <a:pt x="2057" y="109"/>
                </a:lnTo>
                <a:lnTo>
                  <a:pt x="2067" y="116"/>
                </a:lnTo>
                <a:lnTo>
                  <a:pt x="2074" y="120"/>
                </a:lnTo>
                <a:lnTo>
                  <a:pt x="2115" y="20"/>
                </a:lnTo>
                <a:lnTo>
                  <a:pt x="2047" y="20"/>
                </a:lnTo>
                <a:lnTo>
                  <a:pt x="2047" y="27"/>
                </a:lnTo>
                <a:lnTo>
                  <a:pt x="2047" y="34"/>
                </a:lnTo>
                <a:lnTo>
                  <a:pt x="2088" y="34"/>
                </a:lnTo>
                <a:lnTo>
                  <a:pt x="2057" y="109"/>
                </a:lnTo>
                <a:close/>
                <a:moveTo>
                  <a:pt x="1975" y="109"/>
                </a:moveTo>
                <a:lnTo>
                  <a:pt x="1975" y="109"/>
                </a:lnTo>
                <a:lnTo>
                  <a:pt x="1985" y="116"/>
                </a:lnTo>
                <a:lnTo>
                  <a:pt x="1992" y="120"/>
                </a:lnTo>
                <a:lnTo>
                  <a:pt x="2033" y="20"/>
                </a:lnTo>
                <a:lnTo>
                  <a:pt x="1964" y="20"/>
                </a:lnTo>
                <a:lnTo>
                  <a:pt x="1964" y="27"/>
                </a:lnTo>
                <a:lnTo>
                  <a:pt x="1964" y="34"/>
                </a:lnTo>
                <a:lnTo>
                  <a:pt x="2005" y="34"/>
                </a:lnTo>
                <a:lnTo>
                  <a:pt x="1975" y="109"/>
                </a:lnTo>
                <a:close/>
                <a:moveTo>
                  <a:pt x="1899" y="72"/>
                </a:moveTo>
                <a:lnTo>
                  <a:pt x="1899" y="72"/>
                </a:lnTo>
                <a:lnTo>
                  <a:pt x="1903" y="72"/>
                </a:lnTo>
                <a:lnTo>
                  <a:pt x="1906" y="68"/>
                </a:lnTo>
                <a:lnTo>
                  <a:pt x="1913" y="72"/>
                </a:lnTo>
                <a:lnTo>
                  <a:pt x="1920" y="72"/>
                </a:lnTo>
                <a:lnTo>
                  <a:pt x="1923" y="79"/>
                </a:lnTo>
                <a:lnTo>
                  <a:pt x="1927" y="82"/>
                </a:lnTo>
                <a:lnTo>
                  <a:pt x="1923" y="92"/>
                </a:lnTo>
                <a:lnTo>
                  <a:pt x="1920" y="96"/>
                </a:lnTo>
                <a:lnTo>
                  <a:pt x="1913" y="99"/>
                </a:lnTo>
                <a:lnTo>
                  <a:pt x="1903" y="99"/>
                </a:lnTo>
                <a:lnTo>
                  <a:pt x="1892" y="99"/>
                </a:lnTo>
                <a:lnTo>
                  <a:pt x="1882" y="96"/>
                </a:lnTo>
                <a:lnTo>
                  <a:pt x="1879" y="106"/>
                </a:lnTo>
                <a:lnTo>
                  <a:pt x="1879" y="113"/>
                </a:lnTo>
                <a:lnTo>
                  <a:pt x="1885" y="116"/>
                </a:lnTo>
                <a:lnTo>
                  <a:pt x="1892" y="116"/>
                </a:lnTo>
                <a:lnTo>
                  <a:pt x="1899" y="116"/>
                </a:lnTo>
                <a:lnTo>
                  <a:pt x="1906" y="116"/>
                </a:lnTo>
                <a:lnTo>
                  <a:pt x="1920" y="116"/>
                </a:lnTo>
                <a:lnTo>
                  <a:pt x="1933" y="109"/>
                </a:lnTo>
                <a:lnTo>
                  <a:pt x="1940" y="99"/>
                </a:lnTo>
                <a:lnTo>
                  <a:pt x="1944" y="82"/>
                </a:lnTo>
                <a:lnTo>
                  <a:pt x="1944" y="72"/>
                </a:lnTo>
                <a:lnTo>
                  <a:pt x="1937" y="65"/>
                </a:lnTo>
                <a:lnTo>
                  <a:pt x="1930" y="61"/>
                </a:lnTo>
                <a:lnTo>
                  <a:pt x="1923" y="58"/>
                </a:lnTo>
                <a:lnTo>
                  <a:pt x="1920" y="58"/>
                </a:lnTo>
                <a:lnTo>
                  <a:pt x="1944" y="20"/>
                </a:lnTo>
                <a:lnTo>
                  <a:pt x="1940" y="20"/>
                </a:lnTo>
                <a:lnTo>
                  <a:pt x="1885" y="20"/>
                </a:lnTo>
                <a:lnTo>
                  <a:pt x="1882" y="27"/>
                </a:lnTo>
                <a:lnTo>
                  <a:pt x="1885" y="34"/>
                </a:lnTo>
                <a:lnTo>
                  <a:pt x="1916" y="34"/>
                </a:lnTo>
                <a:lnTo>
                  <a:pt x="1896" y="68"/>
                </a:lnTo>
                <a:lnTo>
                  <a:pt x="1899" y="72"/>
                </a:lnTo>
                <a:close/>
                <a:moveTo>
                  <a:pt x="1820" y="85"/>
                </a:moveTo>
                <a:lnTo>
                  <a:pt x="1820" y="85"/>
                </a:lnTo>
                <a:lnTo>
                  <a:pt x="1817" y="79"/>
                </a:lnTo>
                <a:lnTo>
                  <a:pt x="1817" y="65"/>
                </a:lnTo>
                <a:lnTo>
                  <a:pt x="1817" y="51"/>
                </a:lnTo>
                <a:lnTo>
                  <a:pt x="1820" y="41"/>
                </a:lnTo>
                <a:lnTo>
                  <a:pt x="1827" y="37"/>
                </a:lnTo>
                <a:lnTo>
                  <a:pt x="1834" y="34"/>
                </a:lnTo>
                <a:lnTo>
                  <a:pt x="1837" y="37"/>
                </a:lnTo>
                <a:lnTo>
                  <a:pt x="1844" y="41"/>
                </a:lnTo>
                <a:lnTo>
                  <a:pt x="1848" y="51"/>
                </a:lnTo>
                <a:lnTo>
                  <a:pt x="1848" y="65"/>
                </a:lnTo>
                <a:lnTo>
                  <a:pt x="1848" y="79"/>
                </a:lnTo>
                <a:lnTo>
                  <a:pt x="1844" y="85"/>
                </a:lnTo>
                <a:lnTo>
                  <a:pt x="1837" y="92"/>
                </a:lnTo>
                <a:lnTo>
                  <a:pt x="1834" y="92"/>
                </a:lnTo>
                <a:lnTo>
                  <a:pt x="1827" y="92"/>
                </a:lnTo>
                <a:lnTo>
                  <a:pt x="1820" y="85"/>
                </a:lnTo>
                <a:close/>
                <a:moveTo>
                  <a:pt x="1848" y="106"/>
                </a:moveTo>
                <a:lnTo>
                  <a:pt x="1848" y="106"/>
                </a:lnTo>
                <a:lnTo>
                  <a:pt x="1858" y="96"/>
                </a:lnTo>
                <a:lnTo>
                  <a:pt x="1865" y="82"/>
                </a:lnTo>
                <a:lnTo>
                  <a:pt x="1868" y="65"/>
                </a:lnTo>
                <a:lnTo>
                  <a:pt x="1865" y="44"/>
                </a:lnTo>
                <a:lnTo>
                  <a:pt x="1861" y="31"/>
                </a:lnTo>
                <a:lnTo>
                  <a:pt x="1848" y="20"/>
                </a:lnTo>
                <a:lnTo>
                  <a:pt x="1834" y="17"/>
                </a:lnTo>
                <a:lnTo>
                  <a:pt x="1817" y="20"/>
                </a:lnTo>
                <a:lnTo>
                  <a:pt x="1807" y="31"/>
                </a:lnTo>
                <a:lnTo>
                  <a:pt x="1800" y="44"/>
                </a:lnTo>
                <a:lnTo>
                  <a:pt x="1796" y="65"/>
                </a:lnTo>
                <a:lnTo>
                  <a:pt x="1800" y="82"/>
                </a:lnTo>
                <a:lnTo>
                  <a:pt x="1807" y="96"/>
                </a:lnTo>
                <a:lnTo>
                  <a:pt x="1817" y="106"/>
                </a:lnTo>
                <a:lnTo>
                  <a:pt x="1831" y="109"/>
                </a:lnTo>
                <a:lnTo>
                  <a:pt x="1848" y="106"/>
                </a:lnTo>
                <a:close/>
                <a:moveTo>
                  <a:pt x="1724" y="72"/>
                </a:moveTo>
                <a:lnTo>
                  <a:pt x="1724" y="72"/>
                </a:lnTo>
                <a:lnTo>
                  <a:pt x="1735" y="72"/>
                </a:lnTo>
                <a:lnTo>
                  <a:pt x="1741" y="68"/>
                </a:lnTo>
                <a:lnTo>
                  <a:pt x="1748" y="72"/>
                </a:lnTo>
                <a:lnTo>
                  <a:pt x="1755" y="72"/>
                </a:lnTo>
                <a:lnTo>
                  <a:pt x="1759" y="79"/>
                </a:lnTo>
                <a:lnTo>
                  <a:pt x="1762" y="85"/>
                </a:lnTo>
                <a:lnTo>
                  <a:pt x="1759" y="89"/>
                </a:lnTo>
                <a:lnTo>
                  <a:pt x="1755" y="96"/>
                </a:lnTo>
                <a:lnTo>
                  <a:pt x="1748" y="99"/>
                </a:lnTo>
                <a:lnTo>
                  <a:pt x="1738" y="99"/>
                </a:lnTo>
                <a:lnTo>
                  <a:pt x="1731" y="99"/>
                </a:lnTo>
                <a:lnTo>
                  <a:pt x="1721" y="96"/>
                </a:lnTo>
                <a:lnTo>
                  <a:pt x="1717" y="106"/>
                </a:lnTo>
                <a:lnTo>
                  <a:pt x="1714" y="113"/>
                </a:lnTo>
                <a:lnTo>
                  <a:pt x="1721" y="116"/>
                </a:lnTo>
                <a:lnTo>
                  <a:pt x="1728" y="116"/>
                </a:lnTo>
                <a:lnTo>
                  <a:pt x="1735" y="116"/>
                </a:lnTo>
                <a:lnTo>
                  <a:pt x="1738" y="116"/>
                </a:lnTo>
                <a:lnTo>
                  <a:pt x="1755" y="116"/>
                </a:lnTo>
                <a:lnTo>
                  <a:pt x="1769" y="109"/>
                </a:lnTo>
                <a:lnTo>
                  <a:pt x="1779" y="99"/>
                </a:lnTo>
                <a:lnTo>
                  <a:pt x="1779" y="82"/>
                </a:lnTo>
                <a:lnTo>
                  <a:pt x="1779" y="72"/>
                </a:lnTo>
                <a:lnTo>
                  <a:pt x="1772" y="61"/>
                </a:lnTo>
                <a:lnTo>
                  <a:pt x="1762" y="55"/>
                </a:lnTo>
                <a:lnTo>
                  <a:pt x="1752" y="55"/>
                </a:lnTo>
                <a:lnTo>
                  <a:pt x="1748" y="55"/>
                </a:lnTo>
                <a:lnTo>
                  <a:pt x="1741" y="55"/>
                </a:lnTo>
                <a:lnTo>
                  <a:pt x="1745" y="34"/>
                </a:lnTo>
                <a:lnTo>
                  <a:pt x="1776" y="34"/>
                </a:lnTo>
                <a:lnTo>
                  <a:pt x="1776" y="27"/>
                </a:lnTo>
                <a:lnTo>
                  <a:pt x="1776" y="20"/>
                </a:lnTo>
                <a:lnTo>
                  <a:pt x="1724" y="20"/>
                </a:lnTo>
                <a:lnTo>
                  <a:pt x="1724" y="72"/>
                </a:lnTo>
                <a:close/>
                <a:moveTo>
                  <a:pt x="1635" y="65"/>
                </a:moveTo>
                <a:lnTo>
                  <a:pt x="1635" y="65"/>
                </a:lnTo>
                <a:lnTo>
                  <a:pt x="1642" y="68"/>
                </a:lnTo>
                <a:lnTo>
                  <a:pt x="1645" y="72"/>
                </a:lnTo>
                <a:lnTo>
                  <a:pt x="1649" y="75"/>
                </a:lnTo>
                <a:lnTo>
                  <a:pt x="1649" y="79"/>
                </a:lnTo>
                <a:lnTo>
                  <a:pt x="1649" y="85"/>
                </a:lnTo>
                <a:lnTo>
                  <a:pt x="1645" y="89"/>
                </a:lnTo>
                <a:lnTo>
                  <a:pt x="1632" y="92"/>
                </a:lnTo>
                <a:lnTo>
                  <a:pt x="1621" y="92"/>
                </a:lnTo>
                <a:lnTo>
                  <a:pt x="1608" y="89"/>
                </a:lnTo>
                <a:lnTo>
                  <a:pt x="1608" y="96"/>
                </a:lnTo>
                <a:lnTo>
                  <a:pt x="1604" y="106"/>
                </a:lnTo>
                <a:lnTo>
                  <a:pt x="1611" y="106"/>
                </a:lnTo>
                <a:lnTo>
                  <a:pt x="1618" y="109"/>
                </a:lnTo>
                <a:lnTo>
                  <a:pt x="1625" y="109"/>
                </a:lnTo>
                <a:lnTo>
                  <a:pt x="1632" y="109"/>
                </a:lnTo>
                <a:lnTo>
                  <a:pt x="1649" y="106"/>
                </a:lnTo>
                <a:lnTo>
                  <a:pt x="1659" y="103"/>
                </a:lnTo>
                <a:lnTo>
                  <a:pt x="1669" y="92"/>
                </a:lnTo>
                <a:lnTo>
                  <a:pt x="1669" y="79"/>
                </a:lnTo>
                <a:lnTo>
                  <a:pt x="1669" y="68"/>
                </a:lnTo>
                <a:lnTo>
                  <a:pt x="1666" y="58"/>
                </a:lnTo>
                <a:lnTo>
                  <a:pt x="1656" y="55"/>
                </a:lnTo>
                <a:lnTo>
                  <a:pt x="1649" y="51"/>
                </a:lnTo>
                <a:lnTo>
                  <a:pt x="1639" y="48"/>
                </a:lnTo>
                <a:lnTo>
                  <a:pt x="1635" y="44"/>
                </a:lnTo>
                <a:lnTo>
                  <a:pt x="1632" y="44"/>
                </a:lnTo>
                <a:lnTo>
                  <a:pt x="1628" y="41"/>
                </a:lnTo>
                <a:lnTo>
                  <a:pt x="1628" y="34"/>
                </a:lnTo>
                <a:lnTo>
                  <a:pt x="1628" y="31"/>
                </a:lnTo>
                <a:lnTo>
                  <a:pt x="1632" y="27"/>
                </a:lnTo>
                <a:lnTo>
                  <a:pt x="1635" y="24"/>
                </a:lnTo>
                <a:lnTo>
                  <a:pt x="1642" y="24"/>
                </a:lnTo>
                <a:lnTo>
                  <a:pt x="1649" y="24"/>
                </a:lnTo>
                <a:lnTo>
                  <a:pt x="1652" y="27"/>
                </a:lnTo>
                <a:lnTo>
                  <a:pt x="1659" y="27"/>
                </a:lnTo>
                <a:lnTo>
                  <a:pt x="1663" y="27"/>
                </a:lnTo>
                <a:lnTo>
                  <a:pt x="1666" y="13"/>
                </a:lnTo>
                <a:lnTo>
                  <a:pt x="1656" y="10"/>
                </a:lnTo>
                <a:lnTo>
                  <a:pt x="1642" y="7"/>
                </a:lnTo>
                <a:lnTo>
                  <a:pt x="1628" y="10"/>
                </a:lnTo>
                <a:lnTo>
                  <a:pt x="1618" y="17"/>
                </a:lnTo>
                <a:lnTo>
                  <a:pt x="1611" y="24"/>
                </a:lnTo>
                <a:lnTo>
                  <a:pt x="1608" y="37"/>
                </a:lnTo>
                <a:lnTo>
                  <a:pt x="1608" y="48"/>
                </a:lnTo>
                <a:lnTo>
                  <a:pt x="1615" y="55"/>
                </a:lnTo>
                <a:lnTo>
                  <a:pt x="1618" y="58"/>
                </a:lnTo>
                <a:lnTo>
                  <a:pt x="1628" y="61"/>
                </a:lnTo>
                <a:lnTo>
                  <a:pt x="1635" y="65"/>
                </a:lnTo>
                <a:close/>
                <a:moveTo>
                  <a:pt x="1580" y="92"/>
                </a:moveTo>
                <a:lnTo>
                  <a:pt x="1580" y="92"/>
                </a:lnTo>
                <a:lnTo>
                  <a:pt x="1573" y="92"/>
                </a:lnTo>
                <a:lnTo>
                  <a:pt x="1560" y="92"/>
                </a:lnTo>
                <a:lnTo>
                  <a:pt x="1553" y="85"/>
                </a:lnTo>
                <a:lnTo>
                  <a:pt x="1546" y="75"/>
                </a:lnTo>
                <a:lnTo>
                  <a:pt x="1543" y="58"/>
                </a:lnTo>
                <a:lnTo>
                  <a:pt x="1546" y="44"/>
                </a:lnTo>
                <a:lnTo>
                  <a:pt x="1549" y="34"/>
                </a:lnTo>
                <a:lnTo>
                  <a:pt x="1560" y="27"/>
                </a:lnTo>
                <a:lnTo>
                  <a:pt x="1570" y="24"/>
                </a:lnTo>
                <a:lnTo>
                  <a:pt x="1580" y="27"/>
                </a:lnTo>
                <a:lnTo>
                  <a:pt x="1587" y="27"/>
                </a:lnTo>
                <a:lnTo>
                  <a:pt x="1591" y="20"/>
                </a:lnTo>
                <a:lnTo>
                  <a:pt x="1594" y="13"/>
                </a:lnTo>
                <a:lnTo>
                  <a:pt x="1580" y="10"/>
                </a:lnTo>
                <a:lnTo>
                  <a:pt x="1570" y="7"/>
                </a:lnTo>
                <a:lnTo>
                  <a:pt x="1560" y="10"/>
                </a:lnTo>
                <a:lnTo>
                  <a:pt x="1549" y="13"/>
                </a:lnTo>
                <a:lnTo>
                  <a:pt x="1536" y="24"/>
                </a:lnTo>
                <a:lnTo>
                  <a:pt x="1525" y="37"/>
                </a:lnTo>
                <a:lnTo>
                  <a:pt x="1522" y="58"/>
                </a:lnTo>
                <a:lnTo>
                  <a:pt x="1525" y="79"/>
                </a:lnTo>
                <a:lnTo>
                  <a:pt x="1536" y="96"/>
                </a:lnTo>
                <a:lnTo>
                  <a:pt x="1549" y="106"/>
                </a:lnTo>
                <a:lnTo>
                  <a:pt x="1560" y="109"/>
                </a:lnTo>
                <a:lnTo>
                  <a:pt x="1570" y="109"/>
                </a:lnTo>
                <a:lnTo>
                  <a:pt x="1580" y="109"/>
                </a:lnTo>
                <a:lnTo>
                  <a:pt x="1594" y="106"/>
                </a:lnTo>
                <a:lnTo>
                  <a:pt x="1594" y="99"/>
                </a:lnTo>
                <a:lnTo>
                  <a:pt x="1591" y="89"/>
                </a:lnTo>
                <a:lnTo>
                  <a:pt x="1580" y="92"/>
                </a:lnTo>
                <a:close/>
                <a:moveTo>
                  <a:pt x="1453" y="130"/>
                </a:moveTo>
                <a:lnTo>
                  <a:pt x="1453" y="130"/>
                </a:lnTo>
                <a:lnTo>
                  <a:pt x="1457" y="133"/>
                </a:lnTo>
                <a:lnTo>
                  <a:pt x="1460" y="133"/>
                </a:lnTo>
                <a:lnTo>
                  <a:pt x="1464" y="133"/>
                </a:lnTo>
                <a:lnTo>
                  <a:pt x="1467" y="130"/>
                </a:lnTo>
                <a:lnTo>
                  <a:pt x="1467" y="3"/>
                </a:lnTo>
                <a:lnTo>
                  <a:pt x="1464" y="3"/>
                </a:lnTo>
                <a:lnTo>
                  <a:pt x="1460" y="0"/>
                </a:lnTo>
                <a:lnTo>
                  <a:pt x="1457" y="3"/>
                </a:lnTo>
                <a:lnTo>
                  <a:pt x="1453" y="3"/>
                </a:lnTo>
                <a:lnTo>
                  <a:pt x="1453" y="130"/>
                </a:lnTo>
                <a:close/>
                <a:moveTo>
                  <a:pt x="1361" y="85"/>
                </a:moveTo>
                <a:lnTo>
                  <a:pt x="1361" y="85"/>
                </a:lnTo>
                <a:lnTo>
                  <a:pt x="1364" y="96"/>
                </a:lnTo>
                <a:lnTo>
                  <a:pt x="1368" y="103"/>
                </a:lnTo>
                <a:lnTo>
                  <a:pt x="1378" y="106"/>
                </a:lnTo>
                <a:lnTo>
                  <a:pt x="1388" y="109"/>
                </a:lnTo>
                <a:lnTo>
                  <a:pt x="1402" y="106"/>
                </a:lnTo>
                <a:lnTo>
                  <a:pt x="1402" y="103"/>
                </a:lnTo>
                <a:lnTo>
                  <a:pt x="1402" y="99"/>
                </a:lnTo>
                <a:lnTo>
                  <a:pt x="1399" y="92"/>
                </a:lnTo>
                <a:lnTo>
                  <a:pt x="1395" y="92"/>
                </a:lnTo>
                <a:lnTo>
                  <a:pt x="1392" y="92"/>
                </a:lnTo>
                <a:lnTo>
                  <a:pt x="1388" y="92"/>
                </a:lnTo>
                <a:lnTo>
                  <a:pt x="1385" y="92"/>
                </a:lnTo>
                <a:lnTo>
                  <a:pt x="1381" y="85"/>
                </a:lnTo>
                <a:lnTo>
                  <a:pt x="1381" y="79"/>
                </a:lnTo>
                <a:lnTo>
                  <a:pt x="1381" y="51"/>
                </a:lnTo>
                <a:lnTo>
                  <a:pt x="1399" y="51"/>
                </a:lnTo>
                <a:lnTo>
                  <a:pt x="1399" y="48"/>
                </a:lnTo>
                <a:lnTo>
                  <a:pt x="1399" y="44"/>
                </a:lnTo>
                <a:lnTo>
                  <a:pt x="1399" y="41"/>
                </a:lnTo>
                <a:lnTo>
                  <a:pt x="1399" y="37"/>
                </a:lnTo>
                <a:lnTo>
                  <a:pt x="1381" y="37"/>
                </a:lnTo>
                <a:lnTo>
                  <a:pt x="1381" y="17"/>
                </a:lnTo>
                <a:lnTo>
                  <a:pt x="1378" y="17"/>
                </a:lnTo>
                <a:lnTo>
                  <a:pt x="1354" y="51"/>
                </a:lnTo>
                <a:lnTo>
                  <a:pt x="1361" y="51"/>
                </a:lnTo>
                <a:lnTo>
                  <a:pt x="1361" y="85"/>
                </a:lnTo>
                <a:close/>
                <a:moveTo>
                  <a:pt x="1279" y="109"/>
                </a:moveTo>
                <a:lnTo>
                  <a:pt x="1279" y="109"/>
                </a:lnTo>
                <a:lnTo>
                  <a:pt x="1289" y="109"/>
                </a:lnTo>
                <a:lnTo>
                  <a:pt x="1299" y="109"/>
                </a:lnTo>
                <a:lnTo>
                  <a:pt x="1299" y="72"/>
                </a:lnTo>
                <a:lnTo>
                  <a:pt x="1299" y="61"/>
                </a:lnTo>
                <a:lnTo>
                  <a:pt x="1303" y="58"/>
                </a:lnTo>
                <a:lnTo>
                  <a:pt x="1309" y="55"/>
                </a:lnTo>
                <a:lnTo>
                  <a:pt x="1313" y="55"/>
                </a:lnTo>
                <a:lnTo>
                  <a:pt x="1316" y="55"/>
                </a:lnTo>
                <a:lnTo>
                  <a:pt x="1320" y="58"/>
                </a:lnTo>
                <a:lnTo>
                  <a:pt x="1323" y="68"/>
                </a:lnTo>
                <a:lnTo>
                  <a:pt x="1323" y="109"/>
                </a:lnTo>
                <a:lnTo>
                  <a:pt x="1333" y="109"/>
                </a:lnTo>
                <a:lnTo>
                  <a:pt x="1344" y="109"/>
                </a:lnTo>
                <a:lnTo>
                  <a:pt x="1344" y="61"/>
                </a:lnTo>
                <a:lnTo>
                  <a:pt x="1340" y="51"/>
                </a:lnTo>
                <a:lnTo>
                  <a:pt x="1337" y="41"/>
                </a:lnTo>
                <a:lnTo>
                  <a:pt x="1330" y="37"/>
                </a:lnTo>
                <a:lnTo>
                  <a:pt x="1320" y="37"/>
                </a:lnTo>
                <a:lnTo>
                  <a:pt x="1313" y="37"/>
                </a:lnTo>
                <a:lnTo>
                  <a:pt x="1306" y="41"/>
                </a:lnTo>
                <a:lnTo>
                  <a:pt x="1303" y="44"/>
                </a:lnTo>
                <a:lnTo>
                  <a:pt x="1299" y="48"/>
                </a:lnTo>
                <a:lnTo>
                  <a:pt x="1299" y="44"/>
                </a:lnTo>
                <a:lnTo>
                  <a:pt x="1296" y="41"/>
                </a:lnTo>
                <a:lnTo>
                  <a:pt x="1296" y="37"/>
                </a:lnTo>
                <a:lnTo>
                  <a:pt x="1292" y="37"/>
                </a:lnTo>
                <a:lnTo>
                  <a:pt x="1289" y="37"/>
                </a:lnTo>
                <a:lnTo>
                  <a:pt x="1282" y="37"/>
                </a:lnTo>
                <a:lnTo>
                  <a:pt x="1279" y="37"/>
                </a:lnTo>
                <a:lnTo>
                  <a:pt x="1279" y="109"/>
                </a:lnTo>
                <a:close/>
                <a:moveTo>
                  <a:pt x="1217" y="65"/>
                </a:moveTo>
                <a:lnTo>
                  <a:pt x="1217" y="65"/>
                </a:lnTo>
                <a:lnTo>
                  <a:pt x="1224" y="55"/>
                </a:lnTo>
                <a:lnTo>
                  <a:pt x="1227" y="51"/>
                </a:lnTo>
                <a:lnTo>
                  <a:pt x="1234" y="51"/>
                </a:lnTo>
                <a:lnTo>
                  <a:pt x="1237" y="51"/>
                </a:lnTo>
                <a:lnTo>
                  <a:pt x="1241" y="55"/>
                </a:lnTo>
                <a:lnTo>
                  <a:pt x="1248" y="65"/>
                </a:lnTo>
                <a:lnTo>
                  <a:pt x="1217" y="65"/>
                </a:lnTo>
                <a:close/>
                <a:moveTo>
                  <a:pt x="1265" y="79"/>
                </a:moveTo>
                <a:lnTo>
                  <a:pt x="1265" y="79"/>
                </a:lnTo>
                <a:lnTo>
                  <a:pt x="1265" y="75"/>
                </a:lnTo>
                <a:lnTo>
                  <a:pt x="1265" y="68"/>
                </a:lnTo>
                <a:lnTo>
                  <a:pt x="1261" y="58"/>
                </a:lnTo>
                <a:lnTo>
                  <a:pt x="1255" y="44"/>
                </a:lnTo>
                <a:lnTo>
                  <a:pt x="1248" y="37"/>
                </a:lnTo>
                <a:lnTo>
                  <a:pt x="1234" y="37"/>
                </a:lnTo>
                <a:lnTo>
                  <a:pt x="1217" y="37"/>
                </a:lnTo>
                <a:lnTo>
                  <a:pt x="1207" y="48"/>
                </a:lnTo>
                <a:lnTo>
                  <a:pt x="1200" y="58"/>
                </a:lnTo>
                <a:lnTo>
                  <a:pt x="1200" y="72"/>
                </a:lnTo>
                <a:lnTo>
                  <a:pt x="1200" y="89"/>
                </a:lnTo>
                <a:lnTo>
                  <a:pt x="1207" y="99"/>
                </a:lnTo>
                <a:lnTo>
                  <a:pt x="1220" y="106"/>
                </a:lnTo>
                <a:lnTo>
                  <a:pt x="1237" y="109"/>
                </a:lnTo>
                <a:lnTo>
                  <a:pt x="1248" y="109"/>
                </a:lnTo>
                <a:lnTo>
                  <a:pt x="1261" y="106"/>
                </a:lnTo>
                <a:lnTo>
                  <a:pt x="1258" y="99"/>
                </a:lnTo>
                <a:lnTo>
                  <a:pt x="1258" y="92"/>
                </a:lnTo>
                <a:lnTo>
                  <a:pt x="1248" y="92"/>
                </a:lnTo>
                <a:lnTo>
                  <a:pt x="1237" y="96"/>
                </a:lnTo>
                <a:lnTo>
                  <a:pt x="1231" y="92"/>
                </a:lnTo>
                <a:lnTo>
                  <a:pt x="1224" y="92"/>
                </a:lnTo>
                <a:lnTo>
                  <a:pt x="1220" y="85"/>
                </a:lnTo>
                <a:lnTo>
                  <a:pt x="1217" y="79"/>
                </a:lnTo>
                <a:lnTo>
                  <a:pt x="1265" y="79"/>
                </a:lnTo>
                <a:close/>
                <a:moveTo>
                  <a:pt x="1083" y="109"/>
                </a:moveTo>
                <a:lnTo>
                  <a:pt x="1083" y="109"/>
                </a:lnTo>
                <a:lnTo>
                  <a:pt x="1093" y="109"/>
                </a:lnTo>
                <a:lnTo>
                  <a:pt x="1100" y="109"/>
                </a:lnTo>
                <a:lnTo>
                  <a:pt x="1100" y="72"/>
                </a:lnTo>
                <a:lnTo>
                  <a:pt x="1104" y="61"/>
                </a:lnTo>
                <a:lnTo>
                  <a:pt x="1107" y="58"/>
                </a:lnTo>
                <a:lnTo>
                  <a:pt x="1111" y="55"/>
                </a:lnTo>
                <a:lnTo>
                  <a:pt x="1114" y="55"/>
                </a:lnTo>
                <a:lnTo>
                  <a:pt x="1121" y="55"/>
                </a:lnTo>
                <a:lnTo>
                  <a:pt x="1121" y="58"/>
                </a:lnTo>
                <a:lnTo>
                  <a:pt x="1124" y="68"/>
                </a:lnTo>
                <a:lnTo>
                  <a:pt x="1124" y="109"/>
                </a:lnTo>
                <a:lnTo>
                  <a:pt x="1135" y="109"/>
                </a:lnTo>
                <a:lnTo>
                  <a:pt x="1145" y="109"/>
                </a:lnTo>
                <a:lnTo>
                  <a:pt x="1145" y="72"/>
                </a:lnTo>
                <a:lnTo>
                  <a:pt x="1145" y="61"/>
                </a:lnTo>
                <a:lnTo>
                  <a:pt x="1148" y="55"/>
                </a:lnTo>
                <a:lnTo>
                  <a:pt x="1152" y="55"/>
                </a:lnTo>
                <a:lnTo>
                  <a:pt x="1155" y="55"/>
                </a:lnTo>
                <a:lnTo>
                  <a:pt x="1162" y="55"/>
                </a:lnTo>
                <a:lnTo>
                  <a:pt x="1162" y="58"/>
                </a:lnTo>
                <a:lnTo>
                  <a:pt x="1165" y="68"/>
                </a:lnTo>
                <a:lnTo>
                  <a:pt x="1165" y="109"/>
                </a:lnTo>
                <a:lnTo>
                  <a:pt x="1176" y="109"/>
                </a:lnTo>
                <a:lnTo>
                  <a:pt x="1186" y="109"/>
                </a:lnTo>
                <a:lnTo>
                  <a:pt x="1186" y="65"/>
                </a:lnTo>
                <a:lnTo>
                  <a:pt x="1183" y="51"/>
                </a:lnTo>
                <a:lnTo>
                  <a:pt x="1179" y="41"/>
                </a:lnTo>
                <a:lnTo>
                  <a:pt x="1172" y="37"/>
                </a:lnTo>
                <a:lnTo>
                  <a:pt x="1162" y="37"/>
                </a:lnTo>
                <a:lnTo>
                  <a:pt x="1155" y="37"/>
                </a:lnTo>
                <a:lnTo>
                  <a:pt x="1148" y="41"/>
                </a:lnTo>
                <a:lnTo>
                  <a:pt x="1141" y="48"/>
                </a:lnTo>
                <a:lnTo>
                  <a:pt x="1138" y="44"/>
                </a:lnTo>
                <a:lnTo>
                  <a:pt x="1135" y="37"/>
                </a:lnTo>
                <a:lnTo>
                  <a:pt x="1121" y="37"/>
                </a:lnTo>
                <a:lnTo>
                  <a:pt x="1114" y="37"/>
                </a:lnTo>
                <a:lnTo>
                  <a:pt x="1107" y="41"/>
                </a:lnTo>
                <a:lnTo>
                  <a:pt x="1104" y="44"/>
                </a:lnTo>
                <a:lnTo>
                  <a:pt x="1100" y="48"/>
                </a:lnTo>
                <a:lnTo>
                  <a:pt x="1100" y="44"/>
                </a:lnTo>
                <a:lnTo>
                  <a:pt x="1100" y="41"/>
                </a:lnTo>
                <a:lnTo>
                  <a:pt x="1097" y="37"/>
                </a:lnTo>
                <a:lnTo>
                  <a:pt x="1093" y="37"/>
                </a:lnTo>
                <a:lnTo>
                  <a:pt x="1090" y="37"/>
                </a:lnTo>
                <a:lnTo>
                  <a:pt x="1087" y="37"/>
                </a:lnTo>
                <a:lnTo>
                  <a:pt x="1083" y="37"/>
                </a:lnTo>
                <a:lnTo>
                  <a:pt x="1083" y="109"/>
                </a:lnTo>
                <a:close/>
                <a:moveTo>
                  <a:pt x="1021" y="65"/>
                </a:moveTo>
                <a:lnTo>
                  <a:pt x="1021" y="65"/>
                </a:lnTo>
                <a:lnTo>
                  <a:pt x="1025" y="55"/>
                </a:lnTo>
                <a:lnTo>
                  <a:pt x="1028" y="51"/>
                </a:lnTo>
                <a:lnTo>
                  <a:pt x="1035" y="51"/>
                </a:lnTo>
                <a:lnTo>
                  <a:pt x="1042" y="51"/>
                </a:lnTo>
                <a:lnTo>
                  <a:pt x="1045" y="55"/>
                </a:lnTo>
                <a:lnTo>
                  <a:pt x="1049" y="65"/>
                </a:lnTo>
                <a:lnTo>
                  <a:pt x="1021" y="65"/>
                </a:lnTo>
                <a:close/>
                <a:moveTo>
                  <a:pt x="1066" y="79"/>
                </a:moveTo>
                <a:lnTo>
                  <a:pt x="1066" y="79"/>
                </a:lnTo>
                <a:lnTo>
                  <a:pt x="1066" y="75"/>
                </a:lnTo>
                <a:lnTo>
                  <a:pt x="1066" y="68"/>
                </a:lnTo>
                <a:lnTo>
                  <a:pt x="1066" y="58"/>
                </a:lnTo>
                <a:lnTo>
                  <a:pt x="1059" y="44"/>
                </a:lnTo>
                <a:lnTo>
                  <a:pt x="1049" y="37"/>
                </a:lnTo>
                <a:lnTo>
                  <a:pt x="1035" y="37"/>
                </a:lnTo>
                <a:lnTo>
                  <a:pt x="1021" y="37"/>
                </a:lnTo>
                <a:lnTo>
                  <a:pt x="1011" y="48"/>
                </a:lnTo>
                <a:lnTo>
                  <a:pt x="1004" y="58"/>
                </a:lnTo>
                <a:lnTo>
                  <a:pt x="1001" y="72"/>
                </a:lnTo>
                <a:lnTo>
                  <a:pt x="1004" y="89"/>
                </a:lnTo>
                <a:lnTo>
                  <a:pt x="1011" y="99"/>
                </a:lnTo>
                <a:lnTo>
                  <a:pt x="1021" y="106"/>
                </a:lnTo>
                <a:lnTo>
                  <a:pt x="1039" y="109"/>
                </a:lnTo>
                <a:lnTo>
                  <a:pt x="1052" y="109"/>
                </a:lnTo>
                <a:lnTo>
                  <a:pt x="1063" y="106"/>
                </a:lnTo>
                <a:lnTo>
                  <a:pt x="1063" y="99"/>
                </a:lnTo>
                <a:lnTo>
                  <a:pt x="1059" y="92"/>
                </a:lnTo>
                <a:lnTo>
                  <a:pt x="1049" y="92"/>
                </a:lnTo>
                <a:lnTo>
                  <a:pt x="1039" y="96"/>
                </a:lnTo>
                <a:lnTo>
                  <a:pt x="1032" y="92"/>
                </a:lnTo>
                <a:lnTo>
                  <a:pt x="1025" y="92"/>
                </a:lnTo>
                <a:lnTo>
                  <a:pt x="1021" y="85"/>
                </a:lnTo>
                <a:lnTo>
                  <a:pt x="1021" y="79"/>
                </a:lnTo>
                <a:lnTo>
                  <a:pt x="1066" y="79"/>
                </a:lnTo>
                <a:close/>
                <a:moveTo>
                  <a:pt x="953" y="85"/>
                </a:moveTo>
                <a:lnTo>
                  <a:pt x="953" y="85"/>
                </a:lnTo>
                <a:lnTo>
                  <a:pt x="956" y="96"/>
                </a:lnTo>
                <a:lnTo>
                  <a:pt x="960" y="103"/>
                </a:lnTo>
                <a:lnTo>
                  <a:pt x="970" y="106"/>
                </a:lnTo>
                <a:lnTo>
                  <a:pt x="980" y="109"/>
                </a:lnTo>
                <a:lnTo>
                  <a:pt x="994" y="106"/>
                </a:lnTo>
                <a:lnTo>
                  <a:pt x="994" y="103"/>
                </a:lnTo>
                <a:lnTo>
                  <a:pt x="994" y="99"/>
                </a:lnTo>
                <a:lnTo>
                  <a:pt x="991" y="92"/>
                </a:lnTo>
                <a:lnTo>
                  <a:pt x="987" y="92"/>
                </a:lnTo>
                <a:lnTo>
                  <a:pt x="984" y="92"/>
                </a:lnTo>
                <a:lnTo>
                  <a:pt x="980" y="92"/>
                </a:lnTo>
                <a:lnTo>
                  <a:pt x="977" y="92"/>
                </a:lnTo>
                <a:lnTo>
                  <a:pt x="973" y="85"/>
                </a:lnTo>
                <a:lnTo>
                  <a:pt x="973" y="79"/>
                </a:lnTo>
                <a:lnTo>
                  <a:pt x="973" y="51"/>
                </a:lnTo>
                <a:lnTo>
                  <a:pt x="991" y="51"/>
                </a:lnTo>
                <a:lnTo>
                  <a:pt x="991" y="48"/>
                </a:lnTo>
                <a:lnTo>
                  <a:pt x="991" y="44"/>
                </a:lnTo>
                <a:lnTo>
                  <a:pt x="991" y="41"/>
                </a:lnTo>
                <a:lnTo>
                  <a:pt x="991" y="37"/>
                </a:lnTo>
                <a:lnTo>
                  <a:pt x="973" y="37"/>
                </a:lnTo>
                <a:lnTo>
                  <a:pt x="973" y="17"/>
                </a:lnTo>
                <a:lnTo>
                  <a:pt x="970" y="17"/>
                </a:lnTo>
                <a:lnTo>
                  <a:pt x="946" y="51"/>
                </a:lnTo>
                <a:lnTo>
                  <a:pt x="953" y="51"/>
                </a:lnTo>
                <a:lnTo>
                  <a:pt x="953" y="85"/>
                </a:lnTo>
                <a:close/>
                <a:moveTo>
                  <a:pt x="898" y="109"/>
                </a:moveTo>
                <a:lnTo>
                  <a:pt x="898" y="109"/>
                </a:lnTo>
                <a:lnTo>
                  <a:pt x="901" y="109"/>
                </a:lnTo>
                <a:lnTo>
                  <a:pt x="908" y="109"/>
                </a:lnTo>
                <a:lnTo>
                  <a:pt x="912" y="109"/>
                </a:lnTo>
                <a:lnTo>
                  <a:pt x="919" y="109"/>
                </a:lnTo>
                <a:lnTo>
                  <a:pt x="919" y="75"/>
                </a:lnTo>
                <a:lnTo>
                  <a:pt x="919" y="65"/>
                </a:lnTo>
                <a:lnTo>
                  <a:pt x="922" y="58"/>
                </a:lnTo>
                <a:lnTo>
                  <a:pt x="929" y="55"/>
                </a:lnTo>
                <a:lnTo>
                  <a:pt x="932" y="55"/>
                </a:lnTo>
                <a:lnTo>
                  <a:pt x="936" y="55"/>
                </a:lnTo>
                <a:lnTo>
                  <a:pt x="939" y="55"/>
                </a:lnTo>
                <a:lnTo>
                  <a:pt x="939" y="48"/>
                </a:lnTo>
                <a:lnTo>
                  <a:pt x="939" y="44"/>
                </a:lnTo>
                <a:lnTo>
                  <a:pt x="939" y="41"/>
                </a:lnTo>
                <a:lnTo>
                  <a:pt x="939" y="37"/>
                </a:lnTo>
                <a:lnTo>
                  <a:pt x="936" y="37"/>
                </a:lnTo>
                <a:lnTo>
                  <a:pt x="932" y="37"/>
                </a:lnTo>
                <a:lnTo>
                  <a:pt x="922" y="41"/>
                </a:lnTo>
                <a:lnTo>
                  <a:pt x="915" y="48"/>
                </a:lnTo>
                <a:lnTo>
                  <a:pt x="915" y="44"/>
                </a:lnTo>
                <a:lnTo>
                  <a:pt x="915" y="41"/>
                </a:lnTo>
                <a:lnTo>
                  <a:pt x="912" y="37"/>
                </a:lnTo>
                <a:lnTo>
                  <a:pt x="908" y="37"/>
                </a:lnTo>
                <a:lnTo>
                  <a:pt x="905" y="37"/>
                </a:lnTo>
                <a:lnTo>
                  <a:pt x="901" y="37"/>
                </a:lnTo>
                <a:lnTo>
                  <a:pt x="898" y="37"/>
                </a:lnTo>
                <a:lnTo>
                  <a:pt x="898" y="109"/>
                </a:lnTo>
                <a:close/>
                <a:moveTo>
                  <a:pt x="860" y="65"/>
                </a:moveTo>
                <a:lnTo>
                  <a:pt x="860" y="65"/>
                </a:lnTo>
                <a:lnTo>
                  <a:pt x="853" y="61"/>
                </a:lnTo>
                <a:lnTo>
                  <a:pt x="843" y="65"/>
                </a:lnTo>
                <a:lnTo>
                  <a:pt x="833" y="68"/>
                </a:lnTo>
                <a:lnTo>
                  <a:pt x="823" y="75"/>
                </a:lnTo>
                <a:lnTo>
                  <a:pt x="823" y="85"/>
                </a:lnTo>
                <a:lnTo>
                  <a:pt x="823" y="96"/>
                </a:lnTo>
                <a:lnTo>
                  <a:pt x="829" y="106"/>
                </a:lnTo>
                <a:lnTo>
                  <a:pt x="840" y="109"/>
                </a:lnTo>
                <a:lnTo>
                  <a:pt x="853" y="109"/>
                </a:lnTo>
                <a:lnTo>
                  <a:pt x="867" y="109"/>
                </a:lnTo>
                <a:lnTo>
                  <a:pt x="881" y="106"/>
                </a:lnTo>
                <a:lnTo>
                  <a:pt x="881" y="65"/>
                </a:lnTo>
                <a:lnTo>
                  <a:pt x="877" y="51"/>
                </a:lnTo>
                <a:lnTo>
                  <a:pt x="871" y="44"/>
                </a:lnTo>
                <a:lnTo>
                  <a:pt x="864" y="37"/>
                </a:lnTo>
                <a:lnTo>
                  <a:pt x="850" y="37"/>
                </a:lnTo>
                <a:lnTo>
                  <a:pt x="840" y="37"/>
                </a:lnTo>
                <a:lnTo>
                  <a:pt x="826" y="41"/>
                </a:lnTo>
                <a:lnTo>
                  <a:pt x="826" y="48"/>
                </a:lnTo>
                <a:lnTo>
                  <a:pt x="829" y="55"/>
                </a:lnTo>
                <a:lnTo>
                  <a:pt x="847" y="51"/>
                </a:lnTo>
                <a:lnTo>
                  <a:pt x="853" y="51"/>
                </a:lnTo>
                <a:lnTo>
                  <a:pt x="857" y="55"/>
                </a:lnTo>
                <a:lnTo>
                  <a:pt x="860" y="58"/>
                </a:lnTo>
                <a:lnTo>
                  <a:pt x="860" y="61"/>
                </a:lnTo>
                <a:lnTo>
                  <a:pt x="860" y="65"/>
                </a:lnTo>
                <a:close/>
                <a:moveTo>
                  <a:pt x="860" y="92"/>
                </a:moveTo>
                <a:lnTo>
                  <a:pt x="860" y="92"/>
                </a:lnTo>
                <a:lnTo>
                  <a:pt x="857" y="96"/>
                </a:lnTo>
                <a:lnTo>
                  <a:pt x="853" y="96"/>
                </a:lnTo>
                <a:lnTo>
                  <a:pt x="850" y="96"/>
                </a:lnTo>
                <a:lnTo>
                  <a:pt x="843" y="92"/>
                </a:lnTo>
                <a:lnTo>
                  <a:pt x="840" y="92"/>
                </a:lnTo>
                <a:lnTo>
                  <a:pt x="840" y="85"/>
                </a:lnTo>
                <a:lnTo>
                  <a:pt x="840" y="82"/>
                </a:lnTo>
                <a:lnTo>
                  <a:pt x="843" y="79"/>
                </a:lnTo>
                <a:lnTo>
                  <a:pt x="853" y="75"/>
                </a:lnTo>
                <a:lnTo>
                  <a:pt x="857" y="75"/>
                </a:lnTo>
                <a:lnTo>
                  <a:pt x="860" y="75"/>
                </a:lnTo>
                <a:lnTo>
                  <a:pt x="860" y="92"/>
                </a:lnTo>
                <a:close/>
                <a:moveTo>
                  <a:pt x="764" y="68"/>
                </a:moveTo>
                <a:lnTo>
                  <a:pt x="764" y="68"/>
                </a:lnTo>
                <a:lnTo>
                  <a:pt x="764" y="61"/>
                </a:lnTo>
                <a:lnTo>
                  <a:pt x="768" y="58"/>
                </a:lnTo>
                <a:lnTo>
                  <a:pt x="771" y="55"/>
                </a:lnTo>
                <a:lnTo>
                  <a:pt x="778" y="51"/>
                </a:lnTo>
                <a:lnTo>
                  <a:pt x="781" y="55"/>
                </a:lnTo>
                <a:lnTo>
                  <a:pt x="788" y="58"/>
                </a:lnTo>
                <a:lnTo>
                  <a:pt x="788" y="65"/>
                </a:lnTo>
                <a:lnTo>
                  <a:pt x="788" y="72"/>
                </a:lnTo>
                <a:lnTo>
                  <a:pt x="788" y="82"/>
                </a:lnTo>
                <a:lnTo>
                  <a:pt x="785" y="89"/>
                </a:lnTo>
                <a:lnTo>
                  <a:pt x="781" y="92"/>
                </a:lnTo>
                <a:lnTo>
                  <a:pt x="771" y="96"/>
                </a:lnTo>
                <a:lnTo>
                  <a:pt x="764" y="92"/>
                </a:lnTo>
                <a:lnTo>
                  <a:pt x="764" y="68"/>
                </a:lnTo>
                <a:close/>
                <a:moveTo>
                  <a:pt x="744" y="140"/>
                </a:moveTo>
                <a:lnTo>
                  <a:pt x="744" y="140"/>
                </a:lnTo>
                <a:lnTo>
                  <a:pt x="750" y="140"/>
                </a:lnTo>
                <a:lnTo>
                  <a:pt x="754" y="140"/>
                </a:lnTo>
                <a:lnTo>
                  <a:pt x="757" y="140"/>
                </a:lnTo>
                <a:lnTo>
                  <a:pt x="764" y="140"/>
                </a:lnTo>
                <a:lnTo>
                  <a:pt x="764" y="109"/>
                </a:lnTo>
                <a:lnTo>
                  <a:pt x="768" y="109"/>
                </a:lnTo>
                <a:lnTo>
                  <a:pt x="771" y="109"/>
                </a:lnTo>
                <a:lnTo>
                  <a:pt x="788" y="106"/>
                </a:lnTo>
                <a:lnTo>
                  <a:pt x="802" y="99"/>
                </a:lnTo>
                <a:lnTo>
                  <a:pt x="809" y="89"/>
                </a:lnTo>
                <a:lnTo>
                  <a:pt x="812" y="72"/>
                </a:lnTo>
                <a:lnTo>
                  <a:pt x="809" y="55"/>
                </a:lnTo>
                <a:lnTo>
                  <a:pt x="802" y="44"/>
                </a:lnTo>
                <a:lnTo>
                  <a:pt x="795" y="37"/>
                </a:lnTo>
                <a:lnTo>
                  <a:pt x="781" y="37"/>
                </a:lnTo>
                <a:lnTo>
                  <a:pt x="775" y="37"/>
                </a:lnTo>
                <a:lnTo>
                  <a:pt x="771" y="41"/>
                </a:lnTo>
                <a:lnTo>
                  <a:pt x="764" y="44"/>
                </a:lnTo>
                <a:lnTo>
                  <a:pt x="761" y="48"/>
                </a:lnTo>
                <a:lnTo>
                  <a:pt x="761" y="44"/>
                </a:lnTo>
                <a:lnTo>
                  <a:pt x="761" y="41"/>
                </a:lnTo>
                <a:lnTo>
                  <a:pt x="761" y="37"/>
                </a:lnTo>
                <a:lnTo>
                  <a:pt x="754" y="37"/>
                </a:lnTo>
                <a:lnTo>
                  <a:pt x="747" y="37"/>
                </a:lnTo>
                <a:lnTo>
                  <a:pt x="744" y="37"/>
                </a:lnTo>
                <a:lnTo>
                  <a:pt x="744" y="140"/>
                </a:lnTo>
                <a:close/>
                <a:moveTo>
                  <a:pt x="685" y="27"/>
                </a:moveTo>
                <a:lnTo>
                  <a:pt x="685" y="27"/>
                </a:lnTo>
                <a:lnTo>
                  <a:pt x="692" y="27"/>
                </a:lnTo>
                <a:lnTo>
                  <a:pt x="699" y="27"/>
                </a:lnTo>
                <a:lnTo>
                  <a:pt x="702" y="27"/>
                </a:lnTo>
                <a:lnTo>
                  <a:pt x="723" y="10"/>
                </a:lnTo>
                <a:lnTo>
                  <a:pt x="720" y="10"/>
                </a:lnTo>
                <a:lnTo>
                  <a:pt x="713" y="10"/>
                </a:lnTo>
                <a:lnTo>
                  <a:pt x="699" y="10"/>
                </a:lnTo>
                <a:lnTo>
                  <a:pt x="685" y="27"/>
                </a:lnTo>
                <a:close/>
                <a:moveTo>
                  <a:pt x="682" y="65"/>
                </a:moveTo>
                <a:lnTo>
                  <a:pt x="682" y="65"/>
                </a:lnTo>
                <a:lnTo>
                  <a:pt x="689" y="55"/>
                </a:lnTo>
                <a:lnTo>
                  <a:pt x="692" y="51"/>
                </a:lnTo>
                <a:lnTo>
                  <a:pt x="699" y="51"/>
                </a:lnTo>
                <a:lnTo>
                  <a:pt x="702" y="51"/>
                </a:lnTo>
                <a:lnTo>
                  <a:pt x="706" y="55"/>
                </a:lnTo>
                <a:lnTo>
                  <a:pt x="709" y="65"/>
                </a:lnTo>
                <a:lnTo>
                  <a:pt x="682" y="65"/>
                </a:lnTo>
                <a:close/>
                <a:moveTo>
                  <a:pt x="730" y="79"/>
                </a:moveTo>
                <a:lnTo>
                  <a:pt x="730" y="79"/>
                </a:lnTo>
                <a:lnTo>
                  <a:pt x="730" y="75"/>
                </a:lnTo>
                <a:lnTo>
                  <a:pt x="730" y="68"/>
                </a:lnTo>
                <a:lnTo>
                  <a:pt x="726" y="58"/>
                </a:lnTo>
                <a:lnTo>
                  <a:pt x="720" y="44"/>
                </a:lnTo>
                <a:lnTo>
                  <a:pt x="713" y="37"/>
                </a:lnTo>
                <a:lnTo>
                  <a:pt x="699" y="37"/>
                </a:lnTo>
                <a:lnTo>
                  <a:pt x="682" y="37"/>
                </a:lnTo>
                <a:lnTo>
                  <a:pt x="672" y="48"/>
                </a:lnTo>
                <a:lnTo>
                  <a:pt x="665" y="58"/>
                </a:lnTo>
                <a:lnTo>
                  <a:pt x="665" y="72"/>
                </a:lnTo>
                <a:lnTo>
                  <a:pt x="665" y="89"/>
                </a:lnTo>
                <a:lnTo>
                  <a:pt x="672" y="99"/>
                </a:lnTo>
                <a:lnTo>
                  <a:pt x="685" y="106"/>
                </a:lnTo>
                <a:lnTo>
                  <a:pt x="702" y="109"/>
                </a:lnTo>
                <a:lnTo>
                  <a:pt x="713" y="109"/>
                </a:lnTo>
                <a:lnTo>
                  <a:pt x="726" y="106"/>
                </a:lnTo>
                <a:lnTo>
                  <a:pt x="723" y="99"/>
                </a:lnTo>
                <a:lnTo>
                  <a:pt x="723" y="92"/>
                </a:lnTo>
                <a:lnTo>
                  <a:pt x="713" y="92"/>
                </a:lnTo>
                <a:lnTo>
                  <a:pt x="702" y="96"/>
                </a:lnTo>
                <a:lnTo>
                  <a:pt x="696" y="92"/>
                </a:lnTo>
                <a:lnTo>
                  <a:pt x="689" y="92"/>
                </a:lnTo>
                <a:lnTo>
                  <a:pt x="685" y="85"/>
                </a:lnTo>
                <a:lnTo>
                  <a:pt x="682" y="79"/>
                </a:lnTo>
                <a:lnTo>
                  <a:pt x="730" y="79"/>
                </a:lnTo>
                <a:close/>
                <a:moveTo>
                  <a:pt x="593" y="27"/>
                </a:moveTo>
                <a:lnTo>
                  <a:pt x="593" y="27"/>
                </a:lnTo>
                <a:lnTo>
                  <a:pt x="596" y="27"/>
                </a:lnTo>
                <a:lnTo>
                  <a:pt x="600" y="24"/>
                </a:lnTo>
                <a:lnTo>
                  <a:pt x="613" y="27"/>
                </a:lnTo>
                <a:lnTo>
                  <a:pt x="620" y="34"/>
                </a:lnTo>
                <a:lnTo>
                  <a:pt x="627" y="44"/>
                </a:lnTo>
                <a:lnTo>
                  <a:pt x="630" y="58"/>
                </a:lnTo>
                <a:lnTo>
                  <a:pt x="627" y="75"/>
                </a:lnTo>
                <a:lnTo>
                  <a:pt x="620" y="85"/>
                </a:lnTo>
                <a:lnTo>
                  <a:pt x="613" y="92"/>
                </a:lnTo>
                <a:lnTo>
                  <a:pt x="600" y="92"/>
                </a:lnTo>
                <a:lnTo>
                  <a:pt x="596" y="92"/>
                </a:lnTo>
                <a:lnTo>
                  <a:pt x="593" y="92"/>
                </a:lnTo>
                <a:lnTo>
                  <a:pt x="593" y="27"/>
                </a:lnTo>
                <a:close/>
                <a:moveTo>
                  <a:pt x="572" y="109"/>
                </a:moveTo>
                <a:lnTo>
                  <a:pt x="572" y="109"/>
                </a:lnTo>
                <a:lnTo>
                  <a:pt x="582" y="109"/>
                </a:lnTo>
                <a:lnTo>
                  <a:pt x="596" y="109"/>
                </a:lnTo>
                <a:lnTo>
                  <a:pt x="620" y="106"/>
                </a:lnTo>
                <a:lnTo>
                  <a:pt x="630" y="103"/>
                </a:lnTo>
                <a:lnTo>
                  <a:pt x="637" y="99"/>
                </a:lnTo>
                <a:lnTo>
                  <a:pt x="644" y="92"/>
                </a:lnTo>
                <a:lnTo>
                  <a:pt x="648" y="82"/>
                </a:lnTo>
                <a:lnTo>
                  <a:pt x="651" y="58"/>
                </a:lnTo>
                <a:lnTo>
                  <a:pt x="648" y="37"/>
                </a:lnTo>
                <a:lnTo>
                  <a:pt x="644" y="27"/>
                </a:lnTo>
                <a:lnTo>
                  <a:pt x="637" y="20"/>
                </a:lnTo>
                <a:lnTo>
                  <a:pt x="630" y="17"/>
                </a:lnTo>
                <a:lnTo>
                  <a:pt x="620" y="10"/>
                </a:lnTo>
                <a:lnTo>
                  <a:pt x="600" y="7"/>
                </a:lnTo>
                <a:lnTo>
                  <a:pt x="582" y="10"/>
                </a:lnTo>
                <a:lnTo>
                  <a:pt x="572" y="10"/>
                </a:lnTo>
                <a:lnTo>
                  <a:pt x="572" y="109"/>
                </a:lnTo>
                <a:close/>
                <a:moveTo>
                  <a:pt x="459" y="75"/>
                </a:moveTo>
                <a:lnTo>
                  <a:pt x="459" y="75"/>
                </a:lnTo>
                <a:lnTo>
                  <a:pt x="462" y="92"/>
                </a:lnTo>
                <a:lnTo>
                  <a:pt x="469" y="103"/>
                </a:lnTo>
                <a:lnTo>
                  <a:pt x="480" y="109"/>
                </a:lnTo>
                <a:lnTo>
                  <a:pt x="493" y="109"/>
                </a:lnTo>
                <a:lnTo>
                  <a:pt x="510" y="109"/>
                </a:lnTo>
                <a:lnTo>
                  <a:pt x="521" y="106"/>
                </a:lnTo>
                <a:lnTo>
                  <a:pt x="521" y="37"/>
                </a:lnTo>
                <a:lnTo>
                  <a:pt x="510" y="37"/>
                </a:lnTo>
                <a:lnTo>
                  <a:pt x="500" y="37"/>
                </a:lnTo>
                <a:lnTo>
                  <a:pt x="500" y="92"/>
                </a:lnTo>
                <a:lnTo>
                  <a:pt x="493" y="92"/>
                </a:lnTo>
                <a:lnTo>
                  <a:pt x="486" y="92"/>
                </a:lnTo>
                <a:lnTo>
                  <a:pt x="483" y="89"/>
                </a:lnTo>
                <a:lnTo>
                  <a:pt x="480" y="85"/>
                </a:lnTo>
                <a:lnTo>
                  <a:pt x="480" y="75"/>
                </a:lnTo>
                <a:lnTo>
                  <a:pt x="480" y="37"/>
                </a:lnTo>
                <a:lnTo>
                  <a:pt x="469" y="37"/>
                </a:lnTo>
                <a:lnTo>
                  <a:pt x="459" y="37"/>
                </a:lnTo>
                <a:lnTo>
                  <a:pt x="459" y="75"/>
                </a:lnTo>
                <a:close/>
                <a:moveTo>
                  <a:pt x="421" y="92"/>
                </a:moveTo>
                <a:lnTo>
                  <a:pt x="421" y="92"/>
                </a:lnTo>
                <a:lnTo>
                  <a:pt x="418" y="92"/>
                </a:lnTo>
                <a:lnTo>
                  <a:pt x="414" y="92"/>
                </a:lnTo>
                <a:lnTo>
                  <a:pt x="408" y="92"/>
                </a:lnTo>
                <a:lnTo>
                  <a:pt x="401" y="89"/>
                </a:lnTo>
                <a:lnTo>
                  <a:pt x="397" y="82"/>
                </a:lnTo>
                <a:lnTo>
                  <a:pt x="394" y="75"/>
                </a:lnTo>
                <a:lnTo>
                  <a:pt x="397" y="65"/>
                </a:lnTo>
                <a:lnTo>
                  <a:pt x="401" y="58"/>
                </a:lnTo>
                <a:lnTo>
                  <a:pt x="404" y="55"/>
                </a:lnTo>
                <a:lnTo>
                  <a:pt x="414" y="51"/>
                </a:lnTo>
                <a:lnTo>
                  <a:pt x="418" y="51"/>
                </a:lnTo>
                <a:lnTo>
                  <a:pt x="421" y="51"/>
                </a:lnTo>
                <a:lnTo>
                  <a:pt x="421" y="92"/>
                </a:lnTo>
                <a:close/>
                <a:moveTo>
                  <a:pt x="421" y="37"/>
                </a:moveTo>
                <a:lnTo>
                  <a:pt x="421" y="37"/>
                </a:lnTo>
                <a:lnTo>
                  <a:pt x="418" y="37"/>
                </a:lnTo>
                <a:lnTo>
                  <a:pt x="411" y="37"/>
                </a:lnTo>
                <a:lnTo>
                  <a:pt x="397" y="37"/>
                </a:lnTo>
                <a:lnTo>
                  <a:pt x="384" y="48"/>
                </a:lnTo>
                <a:lnTo>
                  <a:pt x="377" y="58"/>
                </a:lnTo>
                <a:lnTo>
                  <a:pt x="377" y="75"/>
                </a:lnTo>
                <a:lnTo>
                  <a:pt x="377" y="89"/>
                </a:lnTo>
                <a:lnTo>
                  <a:pt x="387" y="103"/>
                </a:lnTo>
                <a:lnTo>
                  <a:pt x="397" y="109"/>
                </a:lnTo>
                <a:lnTo>
                  <a:pt x="411" y="109"/>
                </a:lnTo>
                <a:lnTo>
                  <a:pt x="428" y="109"/>
                </a:lnTo>
                <a:lnTo>
                  <a:pt x="442" y="106"/>
                </a:lnTo>
                <a:lnTo>
                  <a:pt x="442" y="7"/>
                </a:lnTo>
                <a:lnTo>
                  <a:pt x="435" y="7"/>
                </a:lnTo>
                <a:lnTo>
                  <a:pt x="432" y="7"/>
                </a:lnTo>
                <a:lnTo>
                  <a:pt x="428" y="7"/>
                </a:lnTo>
                <a:lnTo>
                  <a:pt x="421" y="7"/>
                </a:lnTo>
                <a:lnTo>
                  <a:pt x="421" y="37"/>
                </a:lnTo>
                <a:close/>
                <a:moveTo>
                  <a:pt x="301" y="85"/>
                </a:moveTo>
                <a:lnTo>
                  <a:pt x="301" y="85"/>
                </a:lnTo>
                <a:lnTo>
                  <a:pt x="301" y="96"/>
                </a:lnTo>
                <a:lnTo>
                  <a:pt x="308" y="103"/>
                </a:lnTo>
                <a:lnTo>
                  <a:pt x="315" y="106"/>
                </a:lnTo>
                <a:lnTo>
                  <a:pt x="325" y="109"/>
                </a:lnTo>
                <a:lnTo>
                  <a:pt x="329" y="109"/>
                </a:lnTo>
                <a:lnTo>
                  <a:pt x="336" y="109"/>
                </a:lnTo>
                <a:lnTo>
                  <a:pt x="336" y="106"/>
                </a:lnTo>
                <a:lnTo>
                  <a:pt x="336" y="103"/>
                </a:lnTo>
                <a:lnTo>
                  <a:pt x="336" y="92"/>
                </a:lnTo>
                <a:lnTo>
                  <a:pt x="332" y="92"/>
                </a:lnTo>
                <a:lnTo>
                  <a:pt x="329" y="92"/>
                </a:lnTo>
                <a:lnTo>
                  <a:pt x="325" y="92"/>
                </a:lnTo>
                <a:lnTo>
                  <a:pt x="322" y="92"/>
                </a:lnTo>
                <a:lnTo>
                  <a:pt x="322" y="85"/>
                </a:lnTo>
                <a:lnTo>
                  <a:pt x="322" y="79"/>
                </a:lnTo>
                <a:lnTo>
                  <a:pt x="322" y="7"/>
                </a:lnTo>
                <a:lnTo>
                  <a:pt x="312" y="7"/>
                </a:lnTo>
                <a:lnTo>
                  <a:pt x="301" y="7"/>
                </a:lnTo>
                <a:lnTo>
                  <a:pt x="301" y="85"/>
                </a:lnTo>
                <a:close/>
                <a:moveTo>
                  <a:pt x="240" y="65"/>
                </a:moveTo>
                <a:lnTo>
                  <a:pt x="240" y="65"/>
                </a:lnTo>
                <a:lnTo>
                  <a:pt x="243" y="55"/>
                </a:lnTo>
                <a:lnTo>
                  <a:pt x="250" y="51"/>
                </a:lnTo>
                <a:lnTo>
                  <a:pt x="253" y="51"/>
                </a:lnTo>
                <a:lnTo>
                  <a:pt x="260" y="51"/>
                </a:lnTo>
                <a:lnTo>
                  <a:pt x="264" y="55"/>
                </a:lnTo>
                <a:lnTo>
                  <a:pt x="267" y="65"/>
                </a:lnTo>
                <a:lnTo>
                  <a:pt x="240" y="65"/>
                </a:lnTo>
                <a:close/>
                <a:moveTo>
                  <a:pt x="284" y="79"/>
                </a:moveTo>
                <a:lnTo>
                  <a:pt x="284" y="79"/>
                </a:lnTo>
                <a:lnTo>
                  <a:pt x="288" y="75"/>
                </a:lnTo>
                <a:lnTo>
                  <a:pt x="288" y="68"/>
                </a:lnTo>
                <a:lnTo>
                  <a:pt x="284" y="58"/>
                </a:lnTo>
                <a:lnTo>
                  <a:pt x="277" y="44"/>
                </a:lnTo>
                <a:lnTo>
                  <a:pt x="267" y="37"/>
                </a:lnTo>
                <a:lnTo>
                  <a:pt x="257" y="37"/>
                </a:lnTo>
                <a:lnTo>
                  <a:pt x="240" y="37"/>
                </a:lnTo>
                <a:lnTo>
                  <a:pt x="229" y="48"/>
                </a:lnTo>
                <a:lnTo>
                  <a:pt x="222" y="58"/>
                </a:lnTo>
                <a:lnTo>
                  <a:pt x="222" y="72"/>
                </a:lnTo>
                <a:lnTo>
                  <a:pt x="222" y="89"/>
                </a:lnTo>
                <a:lnTo>
                  <a:pt x="229" y="99"/>
                </a:lnTo>
                <a:lnTo>
                  <a:pt x="240" y="106"/>
                </a:lnTo>
                <a:lnTo>
                  <a:pt x="257" y="109"/>
                </a:lnTo>
                <a:lnTo>
                  <a:pt x="270" y="109"/>
                </a:lnTo>
                <a:lnTo>
                  <a:pt x="281" y="106"/>
                </a:lnTo>
                <a:lnTo>
                  <a:pt x="281" y="99"/>
                </a:lnTo>
                <a:lnTo>
                  <a:pt x="277" y="92"/>
                </a:lnTo>
                <a:lnTo>
                  <a:pt x="270" y="92"/>
                </a:lnTo>
                <a:lnTo>
                  <a:pt x="260" y="96"/>
                </a:lnTo>
                <a:lnTo>
                  <a:pt x="253" y="92"/>
                </a:lnTo>
                <a:lnTo>
                  <a:pt x="246" y="92"/>
                </a:lnTo>
                <a:lnTo>
                  <a:pt x="243" y="85"/>
                </a:lnTo>
                <a:lnTo>
                  <a:pt x="240" y="79"/>
                </a:lnTo>
                <a:lnTo>
                  <a:pt x="284" y="79"/>
                </a:lnTo>
                <a:close/>
                <a:moveTo>
                  <a:pt x="174" y="85"/>
                </a:moveTo>
                <a:lnTo>
                  <a:pt x="174" y="85"/>
                </a:lnTo>
                <a:lnTo>
                  <a:pt x="174" y="96"/>
                </a:lnTo>
                <a:lnTo>
                  <a:pt x="181" y="103"/>
                </a:lnTo>
                <a:lnTo>
                  <a:pt x="188" y="106"/>
                </a:lnTo>
                <a:lnTo>
                  <a:pt x="198" y="109"/>
                </a:lnTo>
                <a:lnTo>
                  <a:pt x="212" y="106"/>
                </a:lnTo>
                <a:lnTo>
                  <a:pt x="212" y="103"/>
                </a:lnTo>
                <a:lnTo>
                  <a:pt x="212" y="99"/>
                </a:lnTo>
                <a:lnTo>
                  <a:pt x="212" y="92"/>
                </a:lnTo>
                <a:lnTo>
                  <a:pt x="209" y="92"/>
                </a:lnTo>
                <a:lnTo>
                  <a:pt x="205" y="92"/>
                </a:lnTo>
                <a:lnTo>
                  <a:pt x="198" y="92"/>
                </a:lnTo>
                <a:lnTo>
                  <a:pt x="195" y="92"/>
                </a:lnTo>
                <a:lnTo>
                  <a:pt x="195" y="85"/>
                </a:lnTo>
                <a:lnTo>
                  <a:pt x="192" y="79"/>
                </a:lnTo>
                <a:lnTo>
                  <a:pt x="192" y="51"/>
                </a:lnTo>
                <a:lnTo>
                  <a:pt x="209" y="51"/>
                </a:lnTo>
                <a:lnTo>
                  <a:pt x="209" y="48"/>
                </a:lnTo>
                <a:lnTo>
                  <a:pt x="212" y="44"/>
                </a:lnTo>
                <a:lnTo>
                  <a:pt x="209" y="41"/>
                </a:lnTo>
                <a:lnTo>
                  <a:pt x="209" y="37"/>
                </a:lnTo>
                <a:lnTo>
                  <a:pt x="192" y="37"/>
                </a:lnTo>
                <a:lnTo>
                  <a:pt x="192" y="17"/>
                </a:lnTo>
                <a:lnTo>
                  <a:pt x="164" y="51"/>
                </a:lnTo>
                <a:lnTo>
                  <a:pt x="174" y="51"/>
                </a:lnTo>
                <a:lnTo>
                  <a:pt x="174" y="85"/>
                </a:lnTo>
                <a:close/>
                <a:moveTo>
                  <a:pt x="99" y="27"/>
                </a:moveTo>
                <a:lnTo>
                  <a:pt x="99" y="27"/>
                </a:lnTo>
                <a:lnTo>
                  <a:pt x="109" y="27"/>
                </a:lnTo>
                <a:lnTo>
                  <a:pt x="113" y="27"/>
                </a:lnTo>
                <a:lnTo>
                  <a:pt x="116" y="27"/>
                </a:lnTo>
                <a:lnTo>
                  <a:pt x="123" y="17"/>
                </a:lnTo>
                <a:lnTo>
                  <a:pt x="130" y="27"/>
                </a:lnTo>
                <a:lnTo>
                  <a:pt x="133" y="27"/>
                </a:lnTo>
                <a:lnTo>
                  <a:pt x="140" y="27"/>
                </a:lnTo>
                <a:lnTo>
                  <a:pt x="147" y="27"/>
                </a:lnTo>
                <a:lnTo>
                  <a:pt x="133" y="10"/>
                </a:lnTo>
                <a:lnTo>
                  <a:pt x="126" y="10"/>
                </a:lnTo>
                <a:lnTo>
                  <a:pt x="123" y="10"/>
                </a:lnTo>
                <a:lnTo>
                  <a:pt x="116" y="10"/>
                </a:lnTo>
                <a:lnTo>
                  <a:pt x="113" y="10"/>
                </a:lnTo>
                <a:lnTo>
                  <a:pt x="99" y="27"/>
                </a:lnTo>
                <a:close/>
                <a:moveTo>
                  <a:pt x="113" y="89"/>
                </a:moveTo>
                <a:lnTo>
                  <a:pt x="113" y="89"/>
                </a:lnTo>
                <a:lnTo>
                  <a:pt x="109" y="82"/>
                </a:lnTo>
                <a:lnTo>
                  <a:pt x="109" y="72"/>
                </a:lnTo>
                <a:lnTo>
                  <a:pt x="109" y="65"/>
                </a:lnTo>
                <a:lnTo>
                  <a:pt x="113" y="58"/>
                </a:lnTo>
                <a:lnTo>
                  <a:pt x="116" y="51"/>
                </a:lnTo>
                <a:lnTo>
                  <a:pt x="123" y="51"/>
                </a:lnTo>
                <a:lnTo>
                  <a:pt x="130" y="51"/>
                </a:lnTo>
                <a:lnTo>
                  <a:pt x="133" y="58"/>
                </a:lnTo>
                <a:lnTo>
                  <a:pt x="137" y="65"/>
                </a:lnTo>
                <a:lnTo>
                  <a:pt x="137" y="72"/>
                </a:lnTo>
                <a:lnTo>
                  <a:pt x="137" y="82"/>
                </a:lnTo>
                <a:lnTo>
                  <a:pt x="133" y="89"/>
                </a:lnTo>
                <a:lnTo>
                  <a:pt x="130" y="92"/>
                </a:lnTo>
                <a:lnTo>
                  <a:pt x="123" y="96"/>
                </a:lnTo>
                <a:lnTo>
                  <a:pt x="116" y="92"/>
                </a:lnTo>
                <a:lnTo>
                  <a:pt x="113" y="89"/>
                </a:lnTo>
                <a:close/>
                <a:moveTo>
                  <a:pt x="137" y="106"/>
                </a:moveTo>
                <a:lnTo>
                  <a:pt x="137" y="106"/>
                </a:lnTo>
                <a:lnTo>
                  <a:pt x="147" y="99"/>
                </a:lnTo>
                <a:lnTo>
                  <a:pt x="154" y="89"/>
                </a:lnTo>
                <a:lnTo>
                  <a:pt x="157" y="72"/>
                </a:lnTo>
                <a:lnTo>
                  <a:pt x="154" y="58"/>
                </a:lnTo>
                <a:lnTo>
                  <a:pt x="147" y="48"/>
                </a:lnTo>
                <a:lnTo>
                  <a:pt x="137" y="37"/>
                </a:lnTo>
                <a:lnTo>
                  <a:pt x="123" y="37"/>
                </a:lnTo>
                <a:lnTo>
                  <a:pt x="109" y="37"/>
                </a:lnTo>
                <a:lnTo>
                  <a:pt x="96" y="48"/>
                </a:lnTo>
                <a:lnTo>
                  <a:pt x="92" y="58"/>
                </a:lnTo>
                <a:lnTo>
                  <a:pt x="89" y="72"/>
                </a:lnTo>
                <a:lnTo>
                  <a:pt x="92" y="89"/>
                </a:lnTo>
                <a:lnTo>
                  <a:pt x="96" y="99"/>
                </a:lnTo>
                <a:lnTo>
                  <a:pt x="109" y="106"/>
                </a:lnTo>
                <a:lnTo>
                  <a:pt x="123" y="109"/>
                </a:lnTo>
                <a:lnTo>
                  <a:pt x="137" y="106"/>
                </a:lnTo>
                <a:close/>
                <a:moveTo>
                  <a:pt x="0" y="109"/>
                </a:moveTo>
                <a:lnTo>
                  <a:pt x="0" y="109"/>
                </a:lnTo>
                <a:lnTo>
                  <a:pt x="10" y="109"/>
                </a:lnTo>
                <a:lnTo>
                  <a:pt x="20" y="109"/>
                </a:lnTo>
                <a:lnTo>
                  <a:pt x="20" y="65"/>
                </a:lnTo>
                <a:lnTo>
                  <a:pt x="54" y="65"/>
                </a:lnTo>
                <a:lnTo>
                  <a:pt x="54" y="109"/>
                </a:lnTo>
                <a:lnTo>
                  <a:pt x="65" y="109"/>
                </a:lnTo>
                <a:lnTo>
                  <a:pt x="75" y="109"/>
                </a:lnTo>
                <a:lnTo>
                  <a:pt x="75" y="10"/>
                </a:lnTo>
                <a:lnTo>
                  <a:pt x="65" y="10"/>
                </a:lnTo>
                <a:lnTo>
                  <a:pt x="54" y="10"/>
                </a:lnTo>
                <a:lnTo>
                  <a:pt x="54" y="48"/>
                </a:lnTo>
                <a:lnTo>
                  <a:pt x="20" y="48"/>
                </a:lnTo>
                <a:lnTo>
                  <a:pt x="20" y="10"/>
                </a:lnTo>
                <a:lnTo>
                  <a:pt x="10" y="10"/>
                </a:lnTo>
                <a:lnTo>
                  <a:pt x="0" y="1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7145338" y="3071813"/>
            <a:ext cx="114300" cy="157162"/>
          </a:xfrm>
          <a:custGeom>
            <a:avLst/>
            <a:gdLst>
              <a:gd name="T0" fmla="*/ 0 w 72"/>
              <a:gd name="T1" fmla="*/ 2147483646 h 99"/>
              <a:gd name="T2" fmla="*/ 0 w 72"/>
              <a:gd name="T3" fmla="*/ 2147483646 h 99"/>
              <a:gd name="T4" fmla="*/ 2147483646 w 72"/>
              <a:gd name="T5" fmla="*/ 2147483646 h 99"/>
              <a:gd name="T6" fmla="*/ 2147483646 w 72"/>
              <a:gd name="T7" fmla="*/ 2147483646 h 99"/>
              <a:gd name="T8" fmla="*/ 2147483646 w 72"/>
              <a:gd name="T9" fmla="*/ 2147483646 h 99"/>
              <a:gd name="T10" fmla="*/ 2147483646 w 72"/>
              <a:gd name="T11" fmla="*/ 2147483646 h 99"/>
              <a:gd name="T12" fmla="*/ 2147483646 w 72"/>
              <a:gd name="T13" fmla="*/ 2147483646 h 99"/>
              <a:gd name="T14" fmla="*/ 2147483646 w 72"/>
              <a:gd name="T15" fmla="*/ 2147483646 h 99"/>
              <a:gd name="T16" fmla="*/ 2147483646 w 72"/>
              <a:gd name="T17" fmla="*/ 2147483646 h 99"/>
              <a:gd name="T18" fmla="*/ 2147483646 w 72"/>
              <a:gd name="T19" fmla="*/ 2147483646 h 99"/>
              <a:gd name="T20" fmla="*/ 2147483646 w 72"/>
              <a:gd name="T21" fmla="*/ 2147483646 h 99"/>
              <a:gd name="T22" fmla="*/ 2147483646 w 72"/>
              <a:gd name="T23" fmla="*/ 0 h 99"/>
              <a:gd name="T24" fmla="*/ 2147483646 w 72"/>
              <a:gd name="T25" fmla="*/ 0 h 99"/>
              <a:gd name="T26" fmla="*/ 2147483646 w 72"/>
              <a:gd name="T27" fmla="*/ 0 h 99"/>
              <a:gd name="T28" fmla="*/ 2147483646 w 72"/>
              <a:gd name="T29" fmla="*/ 0 h 99"/>
              <a:gd name="T30" fmla="*/ 2147483646 w 72"/>
              <a:gd name="T31" fmla="*/ 0 h 99"/>
              <a:gd name="T32" fmla="*/ 2147483646 w 72"/>
              <a:gd name="T33" fmla="*/ 2147483646 h 99"/>
              <a:gd name="T34" fmla="*/ 2147483646 w 72"/>
              <a:gd name="T35" fmla="*/ 0 h 99"/>
              <a:gd name="T36" fmla="*/ 2147483646 w 72"/>
              <a:gd name="T37" fmla="*/ 0 h 99"/>
              <a:gd name="T38" fmla="*/ 2147483646 w 72"/>
              <a:gd name="T39" fmla="*/ 0 h 99"/>
              <a:gd name="T40" fmla="*/ 2147483646 w 72"/>
              <a:gd name="T41" fmla="*/ 0 h 99"/>
              <a:gd name="T42" fmla="*/ 0 w 72"/>
              <a:gd name="T43" fmla="*/ 0 h 99"/>
              <a:gd name="T44" fmla="*/ 0 w 72"/>
              <a:gd name="T45" fmla="*/ 2147483646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2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17" y="99"/>
                </a:lnTo>
                <a:lnTo>
                  <a:pt x="17" y="34"/>
                </a:lnTo>
                <a:lnTo>
                  <a:pt x="55" y="99"/>
                </a:lnTo>
                <a:lnTo>
                  <a:pt x="65" y="99"/>
                </a:lnTo>
                <a:lnTo>
                  <a:pt x="72" y="99"/>
                </a:lnTo>
                <a:lnTo>
                  <a:pt x="72" y="0"/>
                </a:lnTo>
                <a:lnTo>
                  <a:pt x="65" y="0"/>
                </a:lnTo>
                <a:lnTo>
                  <a:pt x="55" y="0"/>
                </a:lnTo>
                <a:lnTo>
                  <a:pt x="55" y="6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6997700" y="3071813"/>
            <a:ext cx="120650" cy="157162"/>
          </a:xfrm>
          <a:custGeom>
            <a:avLst/>
            <a:gdLst>
              <a:gd name="T0" fmla="*/ 0 w 76"/>
              <a:gd name="T1" fmla="*/ 2147483646 h 99"/>
              <a:gd name="T2" fmla="*/ 0 w 76"/>
              <a:gd name="T3" fmla="*/ 2147483646 h 99"/>
              <a:gd name="T4" fmla="*/ 2147483646 w 76"/>
              <a:gd name="T5" fmla="*/ 2147483646 h 99"/>
              <a:gd name="T6" fmla="*/ 2147483646 w 76"/>
              <a:gd name="T7" fmla="*/ 2147483646 h 99"/>
              <a:gd name="T8" fmla="*/ 2147483646 w 76"/>
              <a:gd name="T9" fmla="*/ 2147483646 h 99"/>
              <a:gd name="T10" fmla="*/ 2147483646 w 76"/>
              <a:gd name="T11" fmla="*/ 2147483646 h 99"/>
              <a:gd name="T12" fmla="*/ 2147483646 w 76"/>
              <a:gd name="T13" fmla="*/ 2147483646 h 99"/>
              <a:gd name="T14" fmla="*/ 2147483646 w 76"/>
              <a:gd name="T15" fmla="*/ 2147483646 h 99"/>
              <a:gd name="T16" fmla="*/ 2147483646 w 76"/>
              <a:gd name="T17" fmla="*/ 2147483646 h 99"/>
              <a:gd name="T18" fmla="*/ 2147483646 w 76"/>
              <a:gd name="T19" fmla="*/ 2147483646 h 99"/>
              <a:gd name="T20" fmla="*/ 2147483646 w 76"/>
              <a:gd name="T21" fmla="*/ 2147483646 h 99"/>
              <a:gd name="T22" fmla="*/ 2147483646 w 76"/>
              <a:gd name="T23" fmla="*/ 2147483646 h 99"/>
              <a:gd name="T24" fmla="*/ 2147483646 w 76"/>
              <a:gd name="T25" fmla="*/ 2147483646 h 99"/>
              <a:gd name="T26" fmla="*/ 2147483646 w 76"/>
              <a:gd name="T27" fmla="*/ 2147483646 h 99"/>
              <a:gd name="T28" fmla="*/ 2147483646 w 76"/>
              <a:gd name="T29" fmla="*/ 2147483646 h 99"/>
              <a:gd name="T30" fmla="*/ 2147483646 w 76"/>
              <a:gd name="T31" fmla="*/ 2147483646 h 99"/>
              <a:gd name="T32" fmla="*/ 2147483646 w 76"/>
              <a:gd name="T33" fmla="*/ 2147483646 h 99"/>
              <a:gd name="T34" fmla="*/ 2147483646 w 76"/>
              <a:gd name="T35" fmla="*/ 0 h 99"/>
              <a:gd name="T36" fmla="*/ 2147483646 w 76"/>
              <a:gd name="T37" fmla="*/ 0 h 99"/>
              <a:gd name="T38" fmla="*/ 2147483646 w 76"/>
              <a:gd name="T39" fmla="*/ 0 h 99"/>
              <a:gd name="T40" fmla="*/ 2147483646 w 76"/>
              <a:gd name="T41" fmla="*/ 0 h 99"/>
              <a:gd name="T42" fmla="*/ 2147483646 w 76"/>
              <a:gd name="T43" fmla="*/ 0 h 99"/>
              <a:gd name="T44" fmla="*/ 2147483646 w 76"/>
              <a:gd name="T45" fmla="*/ 0 h 99"/>
              <a:gd name="T46" fmla="*/ 2147483646 w 76"/>
              <a:gd name="T47" fmla="*/ 0 h 99"/>
              <a:gd name="T48" fmla="*/ 2147483646 w 76"/>
              <a:gd name="T49" fmla="*/ 0 h 99"/>
              <a:gd name="T50" fmla="*/ 2147483646 w 76"/>
              <a:gd name="T51" fmla="*/ 0 h 99"/>
              <a:gd name="T52" fmla="*/ 2147483646 w 76"/>
              <a:gd name="T53" fmla="*/ 2147483646 h 99"/>
              <a:gd name="T54" fmla="*/ 2147483646 w 76"/>
              <a:gd name="T55" fmla="*/ 2147483646 h 99"/>
              <a:gd name="T56" fmla="*/ 2147483646 w 76"/>
              <a:gd name="T57" fmla="*/ 2147483646 h 99"/>
              <a:gd name="T58" fmla="*/ 2147483646 w 76"/>
              <a:gd name="T59" fmla="*/ 2147483646 h 99"/>
              <a:gd name="T60" fmla="*/ 2147483646 w 76"/>
              <a:gd name="T61" fmla="*/ 2147483646 h 99"/>
              <a:gd name="T62" fmla="*/ 2147483646 w 76"/>
              <a:gd name="T63" fmla="*/ 2147483646 h 99"/>
              <a:gd name="T64" fmla="*/ 2147483646 w 76"/>
              <a:gd name="T65" fmla="*/ 2147483646 h 99"/>
              <a:gd name="T66" fmla="*/ 2147483646 w 76"/>
              <a:gd name="T67" fmla="*/ 2147483646 h 99"/>
              <a:gd name="T68" fmla="*/ 2147483646 w 76"/>
              <a:gd name="T69" fmla="*/ 2147483646 h 99"/>
              <a:gd name="T70" fmla="*/ 2147483646 w 76"/>
              <a:gd name="T71" fmla="*/ 2147483646 h 99"/>
              <a:gd name="T72" fmla="*/ 2147483646 w 76"/>
              <a:gd name="T73" fmla="*/ 2147483646 h 99"/>
              <a:gd name="T74" fmla="*/ 2147483646 w 76"/>
              <a:gd name="T75" fmla="*/ 2147483646 h 99"/>
              <a:gd name="T76" fmla="*/ 2147483646 w 76"/>
              <a:gd name="T77" fmla="*/ 2147483646 h 99"/>
              <a:gd name="T78" fmla="*/ 2147483646 w 76"/>
              <a:gd name="T79" fmla="*/ 2147483646 h 99"/>
              <a:gd name="T80" fmla="*/ 2147483646 w 76"/>
              <a:gd name="T81" fmla="*/ 2147483646 h 99"/>
              <a:gd name="T82" fmla="*/ 2147483646 w 76"/>
              <a:gd name="T83" fmla="*/ 2147483646 h 99"/>
              <a:gd name="T84" fmla="*/ 2147483646 w 76"/>
              <a:gd name="T85" fmla="*/ 2147483646 h 99"/>
              <a:gd name="T86" fmla="*/ 2147483646 w 76"/>
              <a:gd name="T87" fmla="*/ 0 h 99"/>
              <a:gd name="T88" fmla="*/ 2147483646 w 76"/>
              <a:gd name="T89" fmla="*/ 0 h 99"/>
              <a:gd name="T90" fmla="*/ 2147483646 w 76"/>
              <a:gd name="T91" fmla="*/ 0 h 99"/>
              <a:gd name="T92" fmla="*/ 2147483646 w 76"/>
              <a:gd name="T93" fmla="*/ 0 h 99"/>
              <a:gd name="T94" fmla="*/ 2147483646 w 76"/>
              <a:gd name="T95" fmla="*/ 0 h 99"/>
              <a:gd name="T96" fmla="*/ 2147483646 w 76"/>
              <a:gd name="T97" fmla="*/ 0 h 99"/>
              <a:gd name="T98" fmla="*/ 2147483646 w 76"/>
              <a:gd name="T99" fmla="*/ 0 h 99"/>
              <a:gd name="T100" fmla="*/ 2147483646 w 76"/>
              <a:gd name="T101" fmla="*/ 0 h 99"/>
              <a:gd name="T102" fmla="*/ 0 w 76"/>
              <a:gd name="T103" fmla="*/ 0 h 99"/>
              <a:gd name="T104" fmla="*/ 0 w 76"/>
              <a:gd name="T105" fmla="*/ 2147483646 h 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6" h="99">
                <a:moveTo>
                  <a:pt x="0" y="55"/>
                </a:moveTo>
                <a:lnTo>
                  <a:pt x="0" y="55"/>
                </a:lnTo>
                <a:lnTo>
                  <a:pt x="4" y="72"/>
                </a:lnTo>
                <a:lnTo>
                  <a:pt x="7" y="89"/>
                </a:lnTo>
                <a:lnTo>
                  <a:pt x="21" y="96"/>
                </a:lnTo>
                <a:lnTo>
                  <a:pt x="38" y="99"/>
                </a:lnTo>
                <a:lnTo>
                  <a:pt x="55" y="96"/>
                </a:lnTo>
                <a:lnTo>
                  <a:pt x="65" y="89"/>
                </a:lnTo>
                <a:lnTo>
                  <a:pt x="72" y="72"/>
                </a:lnTo>
                <a:lnTo>
                  <a:pt x="76" y="55"/>
                </a:lnTo>
                <a:lnTo>
                  <a:pt x="76" y="0"/>
                </a:lnTo>
                <a:lnTo>
                  <a:pt x="69" y="0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5" y="51"/>
                </a:lnTo>
                <a:lnTo>
                  <a:pt x="55" y="65"/>
                </a:lnTo>
                <a:lnTo>
                  <a:pt x="52" y="75"/>
                </a:lnTo>
                <a:lnTo>
                  <a:pt x="45" y="82"/>
                </a:lnTo>
                <a:lnTo>
                  <a:pt x="38" y="82"/>
                </a:lnTo>
                <a:lnTo>
                  <a:pt x="28" y="82"/>
                </a:lnTo>
                <a:lnTo>
                  <a:pt x="24" y="75"/>
                </a:lnTo>
                <a:lnTo>
                  <a:pt x="21" y="65"/>
                </a:lnTo>
                <a:lnTo>
                  <a:pt x="21" y="51"/>
                </a:lnTo>
                <a:lnTo>
                  <a:pt x="21" y="0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6894513" y="3071813"/>
            <a:ext cx="80962" cy="157162"/>
          </a:xfrm>
          <a:custGeom>
            <a:avLst/>
            <a:gdLst>
              <a:gd name="T0" fmla="*/ 0 w 51"/>
              <a:gd name="T1" fmla="*/ 2147483646 h 99"/>
              <a:gd name="T2" fmla="*/ 2147483646 w 51"/>
              <a:gd name="T3" fmla="*/ 2147483646 h 99"/>
              <a:gd name="T4" fmla="*/ 2147483646 w 51"/>
              <a:gd name="T5" fmla="*/ 2147483646 h 99"/>
              <a:gd name="T6" fmla="*/ 2147483646 w 51"/>
              <a:gd name="T7" fmla="*/ 2147483646 h 99"/>
              <a:gd name="T8" fmla="*/ 2147483646 w 51"/>
              <a:gd name="T9" fmla="*/ 2147483646 h 99"/>
              <a:gd name="T10" fmla="*/ 2147483646 w 51"/>
              <a:gd name="T11" fmla="*/ 2147483646 h 99"/>
              <a:gd name="T12" fmla="*/ 2147483646 w 51"/>
              <a:gd name="T13" fmla="*/ 2147483646 h 99"/>
              <a:gd name="T14" fmla="*/ 2147483646 w 51"/>
              <a:gd name="T15" fmla="*/ 2147483646 h 99"/>
              <a:gd name="T16" fmla="*/ 2147483646 w 51"/>
              <a:gd name="T17" fmla="*/ 2147483646 h 99"/>
              <a:gd name="T18" fmla="*/ 2147483646 w 51"/>
              <a:gd name="T19" fmla="*/ 2147483646 h 99"/>
              <a:gd name="T20" fmla="*/ 2147483646 w 51"/>
              <a:gd name="T21" fmla="*/ 2147483646 h 99"/>
              <a:gd name="T22" fmla="*/ 2147483646 w 51"/>
              <a:gd name="T23" fmla="*/ 0 h 99"/>
              <a:gd name="T24" fmla="*/ 2147483646 w 51"/>
              <a:gd name="T25" fmla="*/ 0 h 99"/>
              <a:gd name="T26" fmla="*/ 2147483646 w 51"/>
              <a:gd name="T27" fmla="*/ 0 h 99"/>
              <a:gd name="T28" fmla="*/ 2147483646 w 51"/>
              <a:gd name="T29" fmla="*/ 0 h 99"/>
              <a:gd name="T30" fmla="*/ 0 w 51"/>
              <a:gd name="T31" fmla="*/ 0 h 99"/>
              <a:gd name="T32" fmla="*/ 0 w 51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99">
                <a:moveTo>
                  <a:pt x="0" y="99"/>
                </a:moveTo>
                <a:lnTo>
                  <a:pt x="51" y="99"/>
                </a:lnTo>
                <a:lnTo>
                  <a:pt x="51" y="93"/>
                </a:lnTo>
                <a:lnTo>
                  <a:pt x="51" y="89"/>
                </a:lnTo>
                <a:lnTo>
                  <a:pt x="51" y="86"/>
                </a:lnTo>
                <a:lnTo>
                  <a:pt x="51" y="82"/>
                </a:lnTo>
                <a:lnTo>
                  <a:pt x="17" y="82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6775450" y="3071813"/>
            <a:ext cx="92075" cy="157162"/>
          </a:xfrm>
          <a:custGeom>
            <a:avLst/>
            <a:gdLst>
              <a:gd name="T0" fmla="*/ 0 w 58"/>
              <a:gd name="T1" fmla="*/ 2147483646 h 99"/>
              <a:gd name="T2" fmla="*/ 2147483646 w 58"/>
              <a:gd name="T3" fmla="*/ 2147483646 h 99"/>
              <a:gd name="T4" fmla="*/ 2147483646 w 58"/>
              <a:gd name="T5" fmla="*/ 2147483646 h 99"/>
              <a:gd name="T6" fmla="*/ 2147483646 w 58"/>
              <a:gd name="T7" fmla="*/ 2147483646 h 99"/>
              <a:gd name="T8" fmla="*/ 2147483646 w 58"/>
              <a:gd name="T9" fmla="*/ 2147483646 h 99"/>
              <a:gd name="T10" fmla="*/ 2147483646 w 58"/>
              <a:gd name="T11" fmla="*/ 2147483646 h 99"/>
              <a:gd name="T12" fmla="*/ 2147483646 w 58"/>
              <a:gd name="T13" fmla="*/ 2147483646 h 99"/>
              <a:gd name="T14" fmla="*/ 2147483646 w 58"/>
              <a:gd name="T15" fmla="*/ 2147483646 h 99"/>
              <a:gd name="T16" fmla="*/ 2147483646 w 58"/>
              <a:gd name="T17" fmla="*/ 2147483646 h 99"/>
              <a:gd name="T18" fmla="*/ 2147483646 w 58"/>
              <a:gd name="T19" fmla="*/ 2147483646 h 99"/>
              <a:gd name="T20" fmla="*/ 2147483646 w 58"/>
              <a:gd name="T21" fmla="*/ 2147483646 h 99"/>
              <a:gd name="T22" fmla="*/ 2147483646 w 58"/>
              <a:gd name="T23" fmla="*/ 2147483646 h 99"/>
              <a:gd name="T24" fmla="*/ 2147483646 w 58"/>
              <a:gd name="T25" fmla="*/ 2147483646 h 99"/>
              <a:gd name="T26" fmla="*/ 2147483646 w 58"/>
              <a:gd name="T27" fmla="*/ 2147483646 h 99"/>
              <a:gd name="T28" fmla="*/ 2147483646 w 58"/>
              <a:gd name="T29" fmla="*/ 2147483646 h 99"/>
              <a:gd name="T30" fmla="*/ 2147483646 w 58"/>
              <a:gd name="T31" fmla="*/ 2147483646 h 99"/>
              <a:gd name="T32" fmla="*/ 2147483646 w 58"/>
              <a:gd name="T33" fmla="*/ 2147483646 h 99"/>
              <a:gd name="T34" fmla="*/ 2147483646 w 58"/>
              <a:gd name="T35" fmla="*/ 2147483646 h 99"/>
              <a:gd name="T36" fmla="*/ 2147483646 w 58"/>
              <a:gd name="T37" fmla="*/ 2147483646 h 99"/>
              <a:gd name="T38" fmla="*/ 2147483646 w 58"/>
              <a:gd name="T39" fmla="*/ 0 h 99"/>
              <a:gd name="T40" fmla="*/ 0 w 58"/>
              <a:gd name="T41" fmla="*/ 0 h 99"/>
              <a:gd name="T42" fmla="*/ 0 w 58"/>
              <a:gd name="T43" fmla="*/ 2147483646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" h="99">
                <a:moveTo>
                  <a:pt x="0" y="99"/>
                </a:moveTo>
                <a:lnTo>
                  <a:pt x="58" y="99"/>
                </a:lnTo>
                <a:lnTo>
                  <a:pt x="58" y="89"/>
                </a:lnTo>
                <a:lnTo>
                  <a:pt x="58" y="82"/>
                </a:lnTo>
                <a:lnTo>
                  <a:pt x="20" y="82"/>
                </a:lnTo>
                <a:lnTo>
                  <a:pt x="20" y="55"/>
                </a:lnTo>
                <a:lnTo>
                  <a:pt x="48" y="55"/>
                </a:lnTo>
                <a:lnTo>
                  <a:pt x="51" y="48"/>
                </a:lnTo>
                <a:lnTo>
                  <a:pt x="48" y="38"/>
                </a:lnTo>
                <a:lnTo>
                  <a:pt x="20" y="38"/>
                </a:lnTo>
                <a:lnTo>
                  <a:pt x="20" y="17"/>
                </a:lnTo>
                <a:lnTo>
                  <a:pt x="58" y="17"/>
                </a:lnTo>
                <a:lnTo>
                  <a:pt x="58" y="7"/>
                </a:lnTo>
                <a:lnTo>
                  <a:pt x="58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6594475" y="3071813"/>
            <a:ext cx="152400" cy="157162"/>
          </a:xfrm>
          <a:custGeom>
            <a:avLst/>
            <a:gdLst>
              <a:gd name="T0" fmla="*/ 0 w 96"/>
              <a:gd name="T1" fmla="*/ 2147483646 h 99"/>
              <a:gd name="T2" fmla="*/ 0 w 96"/>
              <a:gd name="T3" fmla="*/ 2147483646 h 99"/>
              <a:gd name="T4" fmla="*/ 2147483646 w 96"/>
              <a:gd name="T5" fmla="*/ 2147483646 h 99"/>
              <a:gd name="T6" fmla="*/ 2147483646 w 96"/>
              <a:gd name="T7" fmla="*/ 2147483646 h 99"/>
              <a:gd name="T8" fmla="*/ 2147483646 w 96"/>
              <a:gd name="T9" fmla="*/ 2147483646 h 99"/>
              <a:gd name="T10" fmla="*/ 2147483646 w 96"/>
              <a:gd name="T11" fmla="*/ 2147483646 h 99"/>
              <a:gd name="T12" fmla="*/ 2147483646 w 96"/>
              <a:gd name="T13" fmla="*/ 2147483646 h 99"/>
              <a:gd name="T14" fmla="*/ 2147483646 w 96"/>
              <a:gd name="T15" fmla="*/ 2147483646 h 99"/>
              <a:gd name="T16" fmla="*/ 2147483646 w 96"/>
              <a:gd name="T17" fmla="*/ 2147483646 h 99"/>
              <a:gd name="T18" fmla="*/ 2147483646 w 96"/>
              <a:gd name="T19" fmla="*/ 2147483646 h 99"/>
              <a:gd name="T20" fmla="*/ 2147483646 w 96"/>
              <a:gd name="T21" fmla="*/ 2147483646 h 99"/>
              <a:gd name="T22" fmla="*/ 2147483646 w 96"/>
              <a:gd name="T23" fmla="*/ 2147483646 h 99"/>
              <a:gd name="T24" fmla="*/ 2147483646 w 96"/>
              <a:gd name="T25" fmla="*/ 2147483646 h 99"/>
              <a:gd name="T26" fmla="*/ 2147483646 w 96"/>
              <a:gd name="T27" fmla="*/ 2147483646 h 99"/>
              <a:gd name="T28" fmla="*/ 2147483646 w 96"/>
              <a:gd name="T29" fmla="*/ 2147483646 h 99"/>
              <a:gd name="T30" fmla="*/ 2147483646 w 96"/>
              <a:gd name="T31" fmla="*/ 2147483646 h 99"/>
              <a:gd name="T32" fmla="*/ 2147483646 w 96"/>
              <a:gd name="T33" fmla="*/ 2147483646 h 99"/>
              <a:gd name="T34" fmla="*/ 2147483646 w 96"/>
              <a:gd name="T35" fmla="*/ 2147483646 h 99"/>
              <a:gd name="T36" fmla="*/ 2147483646 w 96"/>
              <a:gd name="T37" fmla="*/ 2147483646 h 99"/>
              <a:gd name="T38" fmla="*/ 2147483646 w 96"/>
              <a:gd name="T39" fmla="*/ 2147483646 h 99"/>
              <a:gd name="T40" fmla="*/ 2147483646 w 96"/>
              <a:gd name="T41" fmla="*/ 2147483646 h 99"/>
              <a:gd name="T42" fmla="*/ 2147483646 w 96"/>
              <a:gd name="T43" fmla="*/ 0 h 99"/>
              <a:gd name="T44" fmla="*/ 2147483646 w 96"/>
              <a:gd name="T45" fmla="*/ 0 h 99"/>
              <a:gd name="T46" fmla="*/ 2147483646 w 96"/>
              <a:gd name="T47" fmla="*/ 0 h 99"/>
              <a:gd name="T48" fmla="*/ 2147483646 w 96"/>
              <a:gd name="T49" fmla="*/ 0 h 99"/>
              <a:gd name="T50" fmla="*/ 2147483646 w 96"/>
              <a:gd name="T51" fmla="*/ 0 h 99"/>
              <a:gd name="T52" fmla="*/ 2147483646 w 96"/>
              <a:gd name="T53" fmla="*/ 2147483646 h 99"/>
              <a:gd name="T54" fmla="*/ 2147483646 w 96"/>
              <a:gd name="T55" fmla="*/ 0 h 99"/>
              <a:gd name="T56" fmla="*/ 2147483646 w 96"/>
              <a:gd name="T57" fmla="*/ 0 h 99"/>
              <a:gd name="T58" fmla="*/ 2147483646 w 96"/>
              <a:gd name="T59" fmla="*/ 0 h 99"/>
              <a:gd name="T60" fmla="*/ 2147483646 w 96"/>
              <a:gd name="T61" fmla="*/ 0 h 99"/>
              <a:gd name="T62" fmla="*/ 2147483646 w 96"/>
              <a:gd name="T63" fmla="*/ 0 h 99"/>
              <a:gd name="T64" fmla="*/ 0 w 96"/>
              <a:gd name="T65" fmla="*/ 2147483646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99">
                <a:moveTo>
                  <a:pt x="0" y="99"/>
                </a:moveTo>
                <a:lnTo>
                  <a:pt x="0" y="99"/>
                </a:lnTo>
                <a:lnTo>
                  <a:pt x="11" y="99"/>
                </a:lnTo>
                <a:lnTo>
                  <a:pt x="18" y="99"/>
                </a:lnTo>
                <a:lnTo>
                  <a:pt x="21" y="31"/>
                </a:lnTo>
                <a:lnTo>
                  <a:pt x="38" y="79"/>
                </a:lnTo>
                <a:lnTo>
                  <a:pt x="42" y="79"/>
                </a:lnTo>
                <a:lnTo>
                  <a:pt x="48" y="79"/>
                </a:lnTo>
                <a:lnTo>
                  <a:pt x="52" y="79"/>
                </a:lnTo>
                <a:lnTo>
                  <a:pt x="55" y="79"/>
                </a:lnTo>
                <a:lnTo>
                  <a:pt x="76" y="31"/>
                </a:lnTo>
                <a:lnTo>
                  <a:pt x="76" y="99"/>
                </a:lnTo>
                <a:lnTo>
                  <a:pt x="86" y="99"/>
                </a:lnTo>
                <a:lnTo>
                  <a:pt x="96" y="99"/>
                </a:lnTo>
                <a:lnTo>
                  <a:pt x="93" y="0"/>
                </a:lnTo>
                <a:lnTo>
                  <a:pt x="83" y="0"/>
                </a:lnTo>
                <a:lnTo>
                  <a:pt x="72" y="0"/>
                </a:lnTo>
                <a:lnTo>
                  <a:pt x="48" y="55"/>
                </a:lnTo>
                <a:lnTo>
                  <a:pt x="28" y="0"/>
                </a:lnTo>
                <a:lnTo>
                  <a:pt x="14" y="0"/>
                </a:lnTo>
                <a:lnTo>
                  <a:pt x="4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644207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4" y="51"/>
                </a:moveTo>
                <a:lnTo>
                  <a:pt x="4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4" y="7"/>
                </a:lnTo>
                <a:lnTo>
                  <a:pt x="7" y="3"/>
                </a:lnTo>
                <a:lnTo>
                  <a:pt x="14" y="0"/>
                </a:lnTo>
                <a:lnTo>
                  <a:pt x="21" y="3"/>
                </a:lnTo>
                <a:lnTo>
                  <a:pt x="24" y="7"/>
                </a:lnTo>
                <a:lnTo>
                  <a:pt x="28" y="17"/>
                </a:lnTo>
                <a:lnTo>
                  <a:pt x="31" y="31"/>
                </a:lnTo>
                <a:lnTo>
                  <a:pt x="28" y="45"/>
                </a:lnTo>
                <a:lnTo>
                  <a:pt x="24" y="51"/>
                </a:lnTo>
                <a:lnTo>
                  <a:pt x="21" y="58"/>
                </a:lnTo>
                <a:lnTo>
                  <a:pt x="14" y="58"/>
                </a:lnTo>
                <a:lnTo>
                  <a:pt x="7" y="58"/>
                </a:lnTo>
                <a:lnTo>
                  <a:pt x="4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641032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1" y="89"/>
                </a:moveTo>
                <a:lnTo>
                  <a:pt x="51" y="89"/>
                </a:lnTo>
                <a:lnTo>
                  <a:pt x="62" y="79"/>
                </a:lnTo>
                <a:lnTo>
                  <a:pt x="68" y="65"/>
                </a:lnTo>
                <a:lnTo>
                  <a:pt x="72" y="48"/>
                </a:lnTo>
                <a:lnTo>
                  <a:pt x="68" y="27"/>
                </a:lnTo>
                <a:lnTo>
                  <a:pt x="62" y="14"/>
                </a:lnTo>
                <a:lnTo>
                  <a:pt x="51" y="3"/>
                </a:lnTo>
                <a:lnTo>
                  <a:pt x="34" y="0"/>
                </a:lnTo>
                <a:lnTo>
                  <a:pt x="20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0" y="89"/>
                </a:lnTo>
                <a:lnTo>
                  <a:pt x="34" y="92"/>
                </a:lnTo>
                <a:lnTo>
                  <a:pt x="5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6284913" y="3087688"/>
            <a:ext cx="103187" cy="141287"/>
          </a:xfrm>
          <a:custGeom>
            <a:avLst/>
            <a:gdLst>
              <a:gd name="T0" fmla="*/ 2147483646 w 65"/>
              <a:gd name="T1" fmla="*/ 2147483646 h 89"/>
              <a:gd name="T2" fmla="*/ 2147483646 w 65"/>
              <a:gd name="T3" fmla="*/ 2147483646 h 89"/>
              <a:gd name="T4" fmla="*/ 2147483646 w 65"/>
              <a:gd name="T5" fmla="*/ 2147483646 h 89"/>
              <a:gd name="T6" fmla="*/ 2147483646 w 65"/>
              <a:gd name="T7" fmla="*/ 2147483646 h 89"/>
              <a:gd name="T8" fmla="*/ 2147483646 w 65"/>
              <a:gd name="T9" fmla="*/ 2147483646 h 89"/>
              <a:gd name="T10" fmla="*/ 2147483646 w 65"/>
              <a:gd name="T11" fmla="*/ 2147483646 h 89"/>
              <a:gd name="T12" fmla="*/ 2147483646 w 65"/>
              <a:gd name="T13" fmla="*/ 2147483646 h 89"/>
              <a:gd name="T14" fmla="*/ 2147483646 w 65"/>
              <a:gd name="T15" fmla="*/ 2147483646 h 89"/>
              <a:gd name="T16" fmla="*/ 2147483646 w 65"/>
              <a:gd name="T17" fmla="*/ 2147483646 h 89"/>
              <a:gd name="T18" fmla="*/ 2147483646 w 65"/>
              <a:gd name="T19" fmla="*/ 2147483646 h 89"/>
              <a:gd name="T20" fmla="*/ 2147483646 w 65"/>
              <a:gd name="T21" fmla="*/ 2147483646 h 89"/>
              <a:gd name="T22" fmla="*/ 2147483646 w 65"/>
              <a:gd name="T23" fmla="*/ 2147483646 h 89"/>
              <a:gd name="T24" fmla="*/ 2147483646 w 65"/>
              <a:gd name="T25" fmla="*/ 2147483646 h 89"/>
              <a:gd name="T26" fmla="*/ 2147483646 w 65"/>
              <a:gd name="T27" fmla="*/ 2147483646 h 89"/>
              <a:gd name="T28" fmla="*/ 2147483646 w 65"/>
              <a:gd name="T29" fmla="*/ 2147483646 h 89"/>
              <a:gd name="T30" fmla="*/ 2147483646 w 65"/>
              <a:gd name="T31" fmla="*/ 2147483646 h 89"/>
              <a:gd name="T32" fmla="*/ 2147483646 w 65"/>
              <a:gd name="T33" fmla="*/ 2147483646 h 89"/>
              <a:gd name="T34" fmla="*/ 2147483646 w 65"/>
              <a:gd name="T35" fmla="*/ 2147483646 h 89"/>
              <a:gd name="T36" fmla="*/ 2147483646 w 65"/>
              <a:gd name="T37" fmla="*/ 2147483646 h 89"/>
              <a:gd name="T38" fmla="*/ 2147483646 w 65"/>
              <a:gd name="T39" fmla="*/ 0 h 89"/>
              <a:gd name="T40" fmla="*/ 2147483646 w 65"/>
              <a:gd name="T41" fmla="*/ 0 h 89"/>
              <a:gd name="T42" fmla="*/ 0 w 65"/>
              <a:gd name="T43" fmla="*/ 2147483646 h 89"/>
              <a:gd name="T44" fmla="*/ 0 w 65"/>
              <a:gd name="T45" fmla="*/ 2147483646 h 89"/>
              <a:gd name="T46" fmla="*/ 2147483646 w 65"/>
              <a:gd name="T47" fmla="*/ 2147483646 h 89"/>
              <a:gd name="T48" fmla="*/ 2147483646 w 65"/>
              <a:gd name="T49" fmla="*/ 2147483646 h 89"/>
              <a:gd name="T50" fmla="*/ 2147483646 w 65"/>
              <a:gd name="T51" fmla="*/ 2147483646 h 89"/>
              <a:gd name="T52" fmla="*/ 2147483646 w 65"/>
              <a:gd name="T53" fmla="*/ 2147483646 h 89"/>
              <a:gd name="T54" fmla="*/ 2147483646 w 65"/>
              <a:gd name="T55" fmla="*/ 2147483646 h 89"/>
              <a:gd name="T56" fmla="*/ 2147483646 w 65"/>
              <a:gd name="T57" fmla="*/ 2147483646 h 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89">
                <a:moveTo>
                  <a:pt x="7" y="72"/>
                </a:moveTo>
                <a:lnTo>
                  <a:pt x="7" y="72"/>
                </a:lnTo>
                <a:lnTo>
                  <a:pt x="7" y="76"/>
                </a:lnTo>
                <a:lnTo>
                  <a:pt x="7" y="79"/>
                </a:lnTo>
                <a:lnTo>
                  <a:pt x="7" y="83"/>
                </a:lnTo>
                <a:lnTo>
                  <a:pt x="7" y="89"/>
                </a:lnTo>
                <a:lnTo>
                  <a:pt x="65" y="89"/>
                </a:lnTo>
                <a:lnTo>
                  <a:pt x="65" y="83"/>
                </a:lnTo>
                <a:lnTo>
                  <a:pt x="65" y="79"/>
                </a:lnTo>
                <a:lnTo>
                  <a:pt x="65" y="76"/>
                </a:lnTo>
                <a:lnTo>
                  <a:pt x="65" y="72"/>
                </a:lnTo>
                <a:lnTo>
                  <a:pt x="45" y="72"/>
                </a:lnTo>
                <a:lnTo>
                  <a:pt x="45" y="0"/>
                </a:lnTo>
                <a:lnTo>
                  <a:pt x="41" y="0"/>
                </a:lnTo>
                <a:lnTo>
                  <a:pt x="0" y="17"/>
                </a:lnTo>
                <a:lnTo>
                  <a:pt x="3" y="24"/>
                </a:lnTo>
                <a:lnTo>
                  <a:pt x="10" y="31"/>
                </a:lnTo>
                <a:lnTo>
                  <a:pt x="27" y="24"/>
                </a:lnTo>
                <a:lnTo>
                  <a:pt x="27" y="72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6181725" y="3109913"/>
            <a:ext cx="49213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7" y="3"/>
                </a:lnTo>
                <a:lnTo>
                  <a:pt x="14" y="0"/>
                </a:lnTo>
                <a:lnTo>
                  <a:pt x="20" y="3"/>
                </a:lnTo>
                <a:lnTo>
                  <a:pt x="24" y="7"/>
                </a:lnTo>
                <a:lnTo>
                  <a:pt x="27" y="17"/>
                </a:lnTo>
                <a:lnTo>
                  <a:pt x="31" y="31"/>
                </a:lnTo>
                <a:lnTo>
                  <a:pt x="27" y="45"/>
                </a:lnTo>
                <a:lnTo>
                  <a:pt x="24" y="51"/>
                </a:lnTo>
                <a:lnTo>
                  <a:pt x="20" y="58"/>
                </a:lnTo>
                <a:lnTo>
                  <a:pt x="14" y="58"/>
                </a:lnTo>
                <a:lnTo>
                  <a:pt x="7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6148388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0 w 72"/>
              <a:gd name="T41" fmla="*/ 2147483646 h 92"/>
              <a:gd name="T42" fmla="*/ 0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0 w 72"/>
              <a:gd name="T49" fmla="*/ 2147483646 h 92"/>
              <a:gd name="T50" fmla="*/ 0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2" y="14"/>
                </a:lnTo>
                <a:lnTo>
                  <a:pt x="52" y="3"/>
                </a:lnTo>
                <a:lnTo>
                  <a:pt x="35" y="0"/>
                </a:lnTo>
                <a:lnTo>
                  <a:pt x="21" y="3"/>
                </a:lnTo>
                <a:lnTo>
                  <a:pt x="7" y="14"/>
                </a:lnTo>
                <a:lnTo>
                  <a:pt x="0" y="27"/>
                </a:lnTo>
                <a:lnTo>
                  <a:pt x="0" y="48"/>
                </a:lnTo>
                <a:lnTo>
                  <a:pt x="0" y="65"/>
                </a:lnTo>
                <a:lnTo>
                  <a:pt x="7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60229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17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5892800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0" y="89"/>
                </a:moveTo>
                <a:lnTo>
                  <a:pt x="10" y="89"/>
                </a:lnTo>
                <a:lnTo>
                  <a:pt x="17" y="96"/>
                </a:lnTo>
                <a:lnTo>
                  <a:pt x="27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5778500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3" y="133"/>
                </a:lnTo>
                <a:lnTo>
                  <a:pt x="7" y="133"/>
                </a:lnTo>
                <a:lnTo>
                  <a:pt x="10" y="133"/>
                </a:lnTo>
                <a:lnTo>
                  <a:pt x="14" y="130"/>
                </a:lnTo>
                <a:lnTo>
                  <a:pt x="14" y="3"/>
                </a:lnTo>
                <a:lnTo>
                  <a:pt x="10" y="3"/>
                </a:lnTo>
                <a:lnTo>
                  <a:pt x="7" y="0"/>
                </a:lnTo>
                <a:lnTo>
                  <a:pt x="3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5583238" y="3087688"/>
            <a:ext cx="107950" cy="158750"/>
          </a:xfrm>
          <a:custGeom>
            <a:avLst/>
            <a:gdLst>
              <a:gd name="T0" fmla="*/ 2147483646 w 68"/>
              <a:gd name="T1" fmla="*/ 2147483646 h 100"/>
              <a:gd name="T2" fmla="*/ 2147483646 w 68"/>
              <a:gd name="T3" fmla="*/ 2147483646 h 100"/>
              <a:gd name="T4" fmla="*/ 2147483646 w 68"/>
              <a:gd name="T5" fmla="*/ 2147483646 h 100"/>
              <a:gd name="T6" fmla="*/ 2147483646 w 68"/>
              <a:gd name="T7" fmla="*/ 2147483646 h 100"/>
              <a:gd name="T8" fmla="*/ 2147483646 w 68"/>
              <a:gd name="T9" fmla="*/ 2147483646 h 100"/>
              <a:gd name="T10" fmla="*/ 2147483646 w 68"/>
              <a:gd name="T11" fmla="*/ 0 h 100"/>
              <a:gd name="T12" fmla="*/ 2147483646 w 68"/>
              <a:gd name="T13" fmla="*/ 0 h 100"/>
              <a:gd name="T14" fmla="*/ 0 w 68"/>
              <a:gd name="T15" fmla="*/ 0 h 100"/>
              <a:gd name="T16" fmla="*/ 0 w 68"/>
              <a:gd name="T17" fmla="*/ 0 h 100"/>
              <a:gd name="T18" fmla="*/ 0 w 68"/>
              <a:gd name="T19" fmla="*/ 2147483646 h 100"/>
              <a:gd name="T20" fmla="*/ 0 w 68"/>
              <a:gd name="T21" fmla="*/ 2147483646 h 100"/>
              <a:gd name="T22" fmla="*/ 0 w 68"/>
              <a:gd name="T23" fmla="*/ 2147483646 h 100"/>
              <a:gd name="T24" fmla="*/ 2147483646 w 68"/>
              <a:gd name="T25" fmla="*/ 2147483646 h 100"/>
              <a:gd name="T26" fmla="*/ 2147483646 w 68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" h="100">
                <a:moveTo>
                  <a:pt x="10" y="89"/>
                </a:moveTo>
                <a:lnTo>
                  <a:pt x="10" y="89"/>
                </a:lnTo>
                <a:lnTo>
                  <a:pt x="20" y="96"/>
                </a:lnTo>
                <a:lnTo>
                  <a:pt x="27" y="100"/>
                </a:lnTo>
                <a:lnTo>
                  <a:pt x="68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0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5451475" y="3087688"/>
            <a:ext cx="109538" cy="158750"/>
          </a:xfrm>
          <a:custGeom>
            <a:avLst/>
            <a:gdLst>
              <a:gd name="T0" fmla="*/ 2147483646 w 69"/>
              <a:gd name="T1" fmla="*/ 2147483646 h 100"/>
              <a:gd name="T2" fmla="*/ 2147483646 w 69"/>
              <a:gd name="T3" fmla="*/ 2147483646 h 100"/>
              <a:gd name="T4" fmla="*/ 2147483646 w 69"/>
              <a:gd name="T5" fmla="*/ 2147483646 h 100"/>
              <a:gd name="T6" fmla="*/ 2147483646 w 69"/>
              <a:gd name="T7" fmla="*/ 2147483646 h 100"/>
              <a:gd name="T8" fmla="*/ 2147483646 w 69"/>
              <a:gd name="T9" fmla="*/ 2147483646 h 100"/>
              <a:gd name="T10" fmla="*/ 2147483646 w 69"/>
              <a:gd name="T11" fmla="*/ 0 h 100"/>
              <a:gd name="T12" fmla="*/ 2147483646 w 69"/>
              <a:gd name="T13" fmla="*/ 0 h 100"/>
              <a:gd name="T14" fmla="*/ 0 w 69"/>
              <a:gd name="T15" fmla="*/ 0 h 100"/>
              <a:gd name="T16" fmla="*/ 0 w 69"/>
              <a:gd name="T17" fmla="*/ 0 h 100"/>
              <a:gd name="T18" fmla="*/ 0 w 69"/>
              <a:gd name="T19" fmla="*/ 2147483646 h 100"/>
              <a:gd name="T20" fmla="*/ 0 w 69"/>
              <a:gd name="T21" fmla="*/ 2147483646 h 100"/>
              <a:gd name="T22" fmla="*/ 0 w 69"/>
              <a:gd name="T23" fmla="*/ 2147483646 h 100"/>
              <a:gd name="T24" fmla="*/ 2147483646 w 69"/>
              <a:gd name="T25" fmla="*/ 2147483646 h 100"/>
              <a:gd name="T26" fmla="*/ 2147483646 w 69"/>
              <a:gd name="T27" fmla="*/ 2147483646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9" h="100">
                <a:moveTo>
                  <a:pt x="11" y="89"/>
                </a:moveTo>
                <a:lnTo>
                  <a:pt x="11" y="89"/>
                </a:lnTo>
                <a:lnTo>
                  <a:pt x="21" y="96"/>
                </a:lnTo>
                <a:lnTo>
                  <a:pt x="28" y="100"/>
                </a:lnTo>
                <a:lnTo>
                  <a:pt x="69" y="0"/>
                </a:lnTo>
                <a:lnTo>
                  <a:pt x="0" y="0"/>
                </a:lnTo>
                <a:lnTo>
                  <a:pt x="0" y="7"/>
                </a:lnTo>
                <a:lnTo>
                  <a:pt x="0" y="14"/>
                </a:lnTo>
                <a:lnTo>
                  <a:pt x="41" y="14"/>
                </a:lnTo>
                <a:lnTo>
                  <a:pt x="11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5316538" y="3087688"/>
            <a:ext cx="103187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0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0 h 96"/>
              <a:gd name="T56" fmla="*/ 2147483646 w 65"/>
              <a:gd name="T57" fmla="*/ 0 h 96"/>
              <a:gd name="T58" fmla="*/ 2147483646 w 65"/>
              <a:gd name="T59" fmla="*/ 2147483646 h 96"/>
              <a:gd name="T60" fmla="*/ 2147483646 w 65"/>
              <a:gd name="T61" fmla="*/ 2147483646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20" y="52"/>
                </a:moveTo>
                <a:lnTo>
                  <a:pt x="20" y="52"/>
                </a:lnTo>
                <a:lnTo>
                  <a:pt x="24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4" y="59"/>
                </a:lnTo>
                <a:lnTo>
                  <a:pt x="48" y="62"/>
                </a:lnTo>
                <a:lnTo>
                  <a:pt x="44" y="72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3" y="79"/>
                </a:lnTo>
                <a:lnTo>
                  <a:pt x="3" y="76"/>
                </a:lnTo>
                <a:lnTo>
                  <a:pt x="0" y="86"/>
                </a:lnTo>
                <a:lnTo>
                  <a:pt x="0" y="93"/>
                </a:lnTo>
                <a:lnTo>
                  <a:pt x="6" y="96"/>
                </a:lnTo>
                <a:lnTo>
                  <a:pt x="13" y="96"/>
                </a:lnTo>
                <a:lnTo>
                  <a:pt x="20" y="96"/>
                </a:lnTo>
                <a:lnTo>
                  <a:pt x="27" y="96"/>
                </a:lnTo>
                <a:lnTo>
                  <a:pt x="41" y="96"/>
                </a:lnTo>
                <a:lnTo>
                  <a:pt x="54" y="89"/>
                </a:lnTo>
                <a:lnTo>
                  <a:pt x="61" y="79"/>
                </a:lnTo>
                <a:lnTo>
                  <a:pt x="65" y="62"/>
                </a:lnTo>
                <a:lnTo>
                  <a:pt x="65" y="52"/>
                </a:lnTo>
                <a:lnTo>
                  <a:pt x="58" y="45"/>
                </a:lnTo>
                <a:lnTo>
                  <a:pt x="51" y="41"/>
                </a:lnTo>
                <a:lnTo>
                  <a:pt x="44" y="38"/>
                </a:lnTo>
                <a:lnTo>
                  <a:pt x="41" y="38"/>
                </a:lnTo>
                <a:lnTo>
                  <a:pt x="65" y="0"/>
                </a:lnTo>
                <a:lnTo>
                  <a:pt x="61" y="0"/>
                </a:lnTo>
                <a:lnTo>
                  <a:pt x="6" y="0"/>
                </a:lnTo>
                <a:lnTo>
                  <a:pt x="3" y="7"/>
                </a:lnTo>
                <a:lnTo>
                  <a:pt x="6" y="14"/>
                </a:lnTo>
                <a:lnTo>
                  <a:pt x="37" y="14"/>
                </a:lnTo>
                <a:lnTo>
                  <a:pt x="17" y="48"/>
                </a:lnTo>
                <a:lnTo>
                  <a:pt x="2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5218113" y="3109913"/>
            <a:ext cx="49212" cy="92075"/>
          </a:xfrm>
          <a:custGeom>
            <a:avLst/>
            <a:gdLst>
              <a:gd name="T0" fmla="*/ 2147483646 w 31"/>
              <a:gd name="T1" fmla="*/ 2147483646 h 58"/>
              <a:gd name="T2" fmla="*/ 2147483646 w 31"/>
              <a:gd name="T3" fmla="*/ 2147483646 h 58"/>
              <a:gd name="T4" fmla="*/ 0 w 31"/>
              <a:gd name="T5" fmla="*/ 2147483646 h 58"/>
              <a:gd name="T6" fmla="*/ 0 w 31"/>
              <a:gd name="T7" fmla="*/ 2147483646 h 58"/>
              <a:gd name="T8" fmla="*/ 0 w 31"/>
              <a:gd name="T9" fmla="*/ 2147483646 h 58"/>
              <a:gd name="T10" fmla="*/ 0 w 31"/>
              <a:gd name="T11" fmla="*/ 2147483646 h 58"/>
              <a:gd name="T12" fmla="*/ 2147483646 w 31"/>
              <a:gd name="T13" fmla="*/ 2147483646 h 58"/>
              <a:gd name="T14" fmla="*/ 2147483646 w 31"/>
              <a:gd name="T15" fmla="*/ 2147483646 h 58"/>
              <a:gd name="T16" fmla="*/ 2147483646 w 31"/>
              <a:gd name="T17" fmla="*/ 2147483646 h 58"/>
              <a:gd name="T18" fmla="*/ 2147483646 w 31"/>
              <a:gd name="T19" fmla="*/ 0 h 58"/>
              <a:gd name="T20" fmla="*/ 2147483646 w 31"/>
              <a:gd name="T21" fmla="*/ 0 h 58"/>
              <a:gd name="T22" fmla="*/ 2147483646 w 31"/>
              <a:gd name="T23" fmla="*/ 2147483646 h 58"/>
              <a:gd name="T24" fmla="*/ 2147483646 w 31"/>
              <a:gd name="T25" fmla="*/ 2147483646 h 58"/>
              <a:gd name="T26" fmla="*/ 2147483646 w 31"/>
              <a:gd name="T27" fmla="*/ 2147483646 h 58"/>
              <a:gd name="T28" fmla="*/ 2147483646 w 31"/>
              <a:gd name="T29" fmla="*/ 2147483646 h 58"/>
              <a:gd name="T30" fmla="*/ 2147483646 w 31"/>
              <a:gd name="T31" fmla="*/ 2147483646 h 58"/>
              <a:gd name="T32" fmla="*/ 2147483646 w 31"/>
              <a:gd name="T33" fmla="*/ 2147483646 h 58"/>
              <a:gd name="T34" fmla="*/ 2147483646 w 31"/>
              <a:gd name="T35" fmla="*/ 2147483646 h 58"/>
              <a:gd name="T36" fmla="*/ 2147483646 w 31"/>
              <a:gd name="T37" fmla="*/ 2147483646 h 58"/>
              <a:gd name="T38" fmla="*/ 2147483646 w 31"/>
              <a:gd name="T39" fmla="*/ 2147483646 h 58"/>
              <a:gd name="T40" fmla="*/ 2147483646 w 31"/>
              <a:gd name="T41" fmla="*/ 2147483646 h 58"/>
              <a:gd name="T42" fmla="*/ 2147483646 w 31"/>
              <a:gd name="T43" fmla="*/ 2147483646 h 58"/>
              <a:gd name="T44" fmla="*/ 2147483646 w 31"/>
              <a:gd name="T45" fmla="*/ 2147483646 h 58"/>
              <a:gd name="T46" fmla="*/ 2147483646 w 31"/>
              <a:gd name="T47" fmla="*/ 2147483646 h 58"/>
              <a:gd name="T48" fmla="*/ 2147483646 w 31"/>
              <a:gd name="T49" fmla="*/ 2147483646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58">
                <a:moveTo>
                  <a:pt x="3" y="51"/>
                </a:moveTo>
                <a:lnTo>
                  <a:pt x="3" y="51"/>
                </a:lnTo>
                <a:lnTo>
                  <a:pt x="0" y="45"/>
                </a:lnTo>
                <a:lnTo>
                  <a:pt x="0" y="31"/>
                </a:lnTo>
                <a:lnTo>
                  <a:pt x="0" y="17"/>
                </a:lnTo>
                <a:lnTo>
                  <a:pt x="3" y="7"/>
                </a:lnTo>
                <a:lnTo>
                  <a:pt x="10" y="3"/>
                </a:lnTo>
                <a:lnTo>
                  <a:pt x="17" y="0"/>
                </a:lnTo>
                <a:lnTo>
                  <a:pt x="20" y="3"/>
                </a:lnTo>
                <a:lnTo>
                  <a:pt x="27" y="7"/>
                </a:lnTo>
                <a:lnTo>
                  <a:pt x="31" y="17"/>
                </a:lnTo>
                <a:lnTo>
                  <a:pt x="31" y="31"/>
                </a:lnTo>
                <a:lnTo>
                  <a:pt x="31" y="45"/>
                </a:lnTo>
                <a:lnTo>
                  <a:pt x="27" y="51"/>
                </a:lnTo>
                <a:lnTo>
                  <a:pt x="20" y="58"/>
                </a:lnTo>
                <a:lnTo>
                  <a:pt x="17" y="58"/>
                </a:lnTo>
                <a:lnTo>
                  <a:pt x="10" y="58"/>
                </a:lnTo>
                <a:lnTo>
                  <a:pt x="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5184775" y="3082925"/>
            <a:ext cx="114300" cy="146050"/>
          </a:xfrm>
          <a:custGeom>
            <a:avLst/>
            <a:gdLst>
              <a:gd name="T0" fmla="*/ 2147483646 w 72"/>
              <a:gd name="T1" fmla="*/ 2147483646 h 92"/>
              <a:gd name="T2" fmla="*/ 2147483646 w 72"/>
              <a:gd name="T3" fmla="*/ 2147483646 h 92"/>
              <a:gd name="T4" fmla="*/ 2147483646 w 72"/>
              <a:gd name="T5" fmla="*/ 2147483646 h 92"/>
              <a:gd name="T6" fmla="*/ 2147483646 w 72"/>
              <a:gd name="T7" fmla="*/ 2147483646 h 92"/>
              <a:gd name="T8" fmla="*/ 2147483646 w 72"/>
              <a:gd name="T9" fmla="*/ 2147483646 h 92"/>
              <a:gd name="T10" fmla="*/ 2147483646 w 72"/>
              <a:gd name="T11" fmla="*/ 2147483646 h 92"/>
              <a:gd name="T12" fmla="*/ 2147483646 w 72"/>
              <a:gd name="T13" fmla="*/ 2147483646 h 92"/>
              <a:gd name="T14" fmla="*/ 2147483646 w 72"/>
              <a:gd name="T15" fmla="*/ 2147483646 h 92"/>
              <a:gd name="T16" fmla="*/ 2147483646 w 72"/>
              <a:gd name="T17" fmla="*/ 2147483646 h 92"/>
              <a:gd name="T18" fmla="*/ 2147483646 w 72"/>
              <a:gd name="T19" fmla="*/ 2147483646 h 92"/>
              <a:gd name="T20" fmla="*/ 2147483646 w 72"/>
              <a:gd name="T21" fmla="*/ 2147483646 h 92"/>
              <a:gd name="T22" fmla="*/ 2147483646 w 72"/>
              <a:gd name="T23" fmla="*/ 2147483646 h 92"/>
              <a:gd name="T24" fmla="*/ 2147483646 w 72"/>
              <a:gd name="T25" fmla="*/ 2147483646 h 92"/>
              <a:gd name="T26" fmla="*/ 2147483646 w 72"/>
              <a:gd name="T27" fmla="*/ 2147483646 h 92"/>
              <a:gd name="T28" fmla="*/ 2147483646 w 72"/>
              <a:gd name="T29" fmla="*/ 0 h 92"/>
              <a:gd name="T30" fmla="*/ 2147483646 w 72"/>
              <a:gd name="T31" fmla="*/ 0 h 92"/>
              <a:gd name="T32" fmla="*/ 2147483646 w 72"/>
              <a:gd name="T33" fmla="*/ 2147483646 h 92"/>
              <a:gd name="T34" fmla="*/ 2147483646 w 72"/>
              <a:gd name="T35" fmla="*/ 2147483646 h 92"/>
              <a:gd name="T36" fmla="*/ 2147483646 w 72"/>
              <a:gd name="T37" fmla="*/ 2147483646 h 92"/>
              <a:gd name="T38" fmla="*/ 2147483646 w 72"/>
              <a:gd name="T39" fmla="*/ 2147483646 h 92"/>
              <a:gd name="T40" fmla="*/ 2147483646 w 72"/>
              <a:gd name="T41" fmla="*/ 2147483646 h 92"/>
              <a:gd name="T42" fmla="*/ 2147483646 w 72"/>
              <a:gd name="T43" fmla="*/ 2147483646 h 92"/>
              <a:gd name="T44" fmla="*/ 0 w 72"/>
              <a:gd name="T45" fmla="*/ 2147483646 h 92"/>
              <a:gd name="T46" fmla="*/ 0 w 72"/>
              <a:gd name="T47" fmla="*/ 2147483646 h 92"/>
              <a:gd name="T48" fmla="*/ 2147483646 w 72"/>
              <a:gd name="T49" fmla="*/ 2147483646 h 92"/>
              <a:gd name="T50" fmla="*/ 2147483646 w 72"/>
              <a:gd name="T51" fmla="*/ 2147483646 h 92"/>
              <a:gd name="T52" fmla="*/ 2147483646 w 72"/>
              <a:gd name="T53" fmla="*/ 2147483646 h 92"/>
              <a:gd name="T54" fmla="*/ 2147483646 w 72"/>
              <a:gd name="T55" fmla="*/ 2147483646 h 92"/>
              <a:gd name="T56" fmla="*/ 2147483646 w 72"/>
              <a:gd name="T57" fmla="*/ 2147483646 h 92"/>
              <a:gd name="T58" fmla="*/ 2147483646 w 72"/>
              <a:gd name="T59" fmla="*/ 2147483646 h 92"/>
              <a:gd name="T60" fmla="*/ 2147483646 w 72"/>
              <a:gd name="T61" fmla="*/ 2147483646 h 92"/>
              <a:gd name="T62" fmla="*/ 2147483646 w 72"/>
              <a:gd name="T63" fmla="*/ 2147483646 h 92"/>
              <a:gd name="T64" fmla="*/ 2147483646 w 72"/>
              <a:gd name="T65" fmla="*/ 2147483646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92">
                <a:moveTo>
                  <a:pt x="52" y="89"/>
                </a:moveTo>
                <a:lnTo>
                  <a:pt x="52" y="89"/>
                </a:lnTo>
                <a:lnTo>
                  <a:pt x="62" y="79"/>
                </a:lnTo>
                <a:lnTo>
                  <a:pt x="69" y="65"/>
                </a:lnTo>
                <a:lnTo>
                  <a:pt x="72" y="48"/>
                </a:lnTo>
                <a:lnTo>
                  <a:pt x="69" y="27"/>
                </a:lnTo>
                <a:lnTo>
                  <a:pt x="65" y="14"/>
                </a:lnTo>
                <a:lnTo>
                  <a:pt x="52" y="3"/>
                </a:lnTo>
                <a:lnTo>
                  <a:pt x="38" y="0"/>
                </a:lnTo>
                <a:lnTo>
                  <a:pt x="21" y="3"/>
                </a:lnTo>
                <a:lnTo>
                  <a:pt x="11" y="14"/>
                </a:lnTo>
                <a:lnTo>
                  <a:pt x="4" y="27"/>
                </a:lnTo>
                <a:lnTo>
                  <a:pt x="0" y="48"/>
                </a:lnTo>
                <a:lnTo>
                  <a:pt x="4" y="65"/>
                </a:lnTo>
                <a:lnTo>
                  <a:pt x="11" y="79"/>
                </a:lnTo>
                <a:lnTo>
                  <a:pt x="21" y="89"/>
                </a:lnTo>
                <a:lnTo>
                  <a:pt x="35" y="92"/>
                </a:lnTo>
                <a:lnTo>
                  <a:pt x="52" y="8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5054600" y="3087688"/>
            <a:ext cx="103188" cy="152400"/>
          </a:xfrm>
          <a:custGeom>
            <a:avLst/>
            <a:gdLst>
              <a:gd name="T0" fmla="*/ 2147483646 w 65"/>
              <a:gd name="T1" fmla="*/ 2147483646 h 96"/>
              <a:gd name="T2" fmla="*/ 2147483646 w 65"/>
              <a:gd name="T3" fmla="*/ 2147483646 h 96"/>
              <a:gd name="T4" fmla="*/ 2147483646 w 65"/>
              <a:gd name="T5" fmla="*/ 2147483646 h 96"/>
              <a:gd name="T6" fmla="*/ 2147483646 w 65"/>
              <a:gd name="T7" fmla="*/ 2147483646 h 96"/>
              <a:gd name="T8" fmla="*/ 2147483646 w 65"/>
              <a:gd name="T9" fmla="*/ 2147483646 h 96"/>
              <a:gd name="T10" fmla="*/ 2147483646 w 65"/>
              <a:gd name="T11" fmla="*/ 2147483646 h 96"/>
              <a:gd name="T12" fmla="*/ 2147483646 w 65"/>
              <a:gd name="T13" fmla="*/ 2147483646 h 96"/>
              <a:gd name="T14" fmla="*/ 2147483646 w 65"/>
              <a:gd name="T15" fmla="*/ 2147483646 h 96"/>
              <a:gd name="T16" fmla="*/ 2147483646 w 65"/>
              <a:gd name="T17" fmla="*/ 2147483646 h 96"/>
              <a:gd name="T18" fmla="*/ 2147483646 w 65"/>
              <a:gd name="T19" fmla="*/ 2147483646 h 96"/>
              <a:gd name="T20" fmla="*/ 2147483646 w 65"/>
              <a:gd name="T21" fmla="*/ 2147483646 h 96"/>
              <a:gd name="T22" fmla="*/ 2147483646 w 65"/>
              <a:gd name="T23" fmla="*/ 2147483646 h 96"/>
              <a:gd name="T24" fmla="*/ 2147483646 w 65"/>
              <a:gd name="T25" fmla="*/ 2147483646 h 96"/>
              <a:gd name="T26" fmla="*/ 0 w 65"/>
              <a:gd name="T27" fmla="*/ 2147483646 h 96"/>
              <a:gd name="T28" fmla="*/ 2147483646 w 65"/>
              <a:gd name="T29" fmla="*/ 2147483646 h 96"/>
              <a:gd name="T30" fmla="*/ 2147483646 w 65"/>
              <a:gd name="T31" fmla="*/ 2147483646 h 96"/>
              <a:gd name="T32" fmla="*/ 2147483646 w 65"/>
              <a:gd name="T33" fmla="*/ 2147483646 h 96"/>
              <a:gd name="T34" fmla="*/ 2147483646 w 65"/>
              <a:gd name="T35" fmla="*/ 2147483646 h 96"/>
              <a:gd name="T36" fmla="*/ 2147483646 w 65"/>
              <a:gd name="T37" fmla="*/ 2147483646 h 96"/>
              <a:gd name="T38" fmla="*/ 2147483646 w 65"/>
              <a:gd name="T39" fmla="*/ 2147483646 h 96"/>
              <a:gd name="T40" fmla="*/ 2147483646 w 65"/>
              <a:gd name="T41" fmla="*/ 2147483646 h 96"/>
              <a:gd name="T42" fmla="*/ 2147483646 w 65"/>
              <a:gd name="T43" fmla="*/ 2147483646 h 96"/>
              <a:gd name="T44" fmla="*/ 2147483646 w 65"/>
              <a:gd name="T45" fmla="*/ 2147483646 h 96"/>
              <a:gd name="T46" fmla="*/ 2147483646 w 65"/>
              <a:gd name="T47" fmla="*/ 2147483646 h 96"/>
              <a:gd name="T48" fmla="*/ 2147483646 w 65"/>
              <a:gd name="T49" fmla="*/ 2147483646 h 96"/>
              <a:gd name="T50" fmla="*/ 2147483646 w 65"/>
              <a:gd name="T51" fmla="*/ 2147483646 h 96"/>
              <a:gd name="T52" fmla="*/ 2147483646 w 65"/>
              <a:gd name="T53" fmla="*/ 2147483646 h 96"/>
              <a:gd name="T54" fmla="*/ 2147483646 w 65"/>
              <a:gd name="T55" fmla="*/ 2147483646 h 96"/>
              <a:gd name="T56" fmla="*/ 2147483646 w 65"/>
              <a:gd name="T57" fmla="*/ 2147483646 h 96"/>
              <a:gd name="T58" fmla="*/ 2147483646 w 65"/>
              <a:gd name="T59" fmla="*/ 2147483646 h 96"/>
              <a:gd name="T60" fmla="*/ 2147483646 w 65"/>
              <a:gd name="T61" fmla="*/ 0 h 96"/>
              <a:gd name="T62" fmla="*/ 2147483646 w 65"/>
              <a:gd name="T63" fmla="*/ 2147483646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6">
                <a:moveTo>
                  <a:pt x="10" y="52"/>
                </a:moveTo>
                <a:lnTo>
                  <a:pt x="10" y="52"/>
                </a:lnTo>
                <a:lnTo>
                  <a:pt x="21" y="52"/>
                </a:lnTo>
                <a:lnTo>
                  <a:pt x="27" y="48"/>
                </a:lnTo>
                <a:lnTo>
                  <a:pt x="34" y="52"/>
                </a:lnTo>
                <a:lnTo>
                  <a:pt x="41" y="52"/>
                </a:lnTo>
                <a:lnTo>
                  <a:pt x="45" y="59"/>
                </a:lnTo>
                <a:lnTo>
                  <a:pt x="48" y="65"/>
                </a:lnTo>
                <a:lnTo>
                  <a:pt x="45" y="69"/>
                </a:lnTo>
                <a:lnTo>
                  <a:pt x="41" y="76"/>
                </a:lnTo>
                <a:lnTo>
                  <a:pt x="34" y="79"/>
                </a:lnTo>
                <a:lnTo>
                  <a:pt x="24" y="79"/>
                </a:lnTo>
                <a:lnTo>
                  <a:pt x="17" y="79"/>
                </a:lnTo>
                <a:lnTo>
                  <a:pt x="7" y="76"/>
                </a:lnTo>
                <a:lnTo>
                  <a:pt x="3" y="86"/>
                </a:lnTo>
                <a:lnTo>
                  <a:pt x="0" y="93"/>
                </a:lnTo>
                <a:lnTo>
                  <a:pt x="7" y="96"/>
                </a:lnTo>
                <a:lnTo>
                  <a:pt x="14" y="96"/>
                </a:lnTo>
                <a:lnTo>
                  <a:pt x="21" y="96"/>
                </a:lnTo>
                <a:lnTo>
                  <a:pt x="24" y="96"/>
                </a:lnTo>
                <a:lnTo>
                  <a:pt x="41" y="96"/>
                </a:lnTo>
                <a:lnTo>
                  <a:pt x="55" y="89"/>
                </a:lnTo>
                <a:lnTo>
                  <a:pt x="65" y="79"/>
                </a:lnTo>
                <a:lnTo>
                  <a:pt x="65" y="62"/>
                </a:lnTo>
                <a:lnTo>
                  <a:pt x="65" y="52"/>
                </a:lnTo>
                <a:lnTo>
                  <a:pt x="58" y="41"/>
                </a:lnTo>
                <a:lnTo>
                  <a:pt x="48" y="35"/>
                </a:lnTo>
                <a:lnTo>
                  <a:pt x="38" y="35"/>
                </a:lnTo>
                <a:lnTo>
                  <a:pt x="34" y="35"/>
                </a:lnTo>
                <a:lnTo>
                  <a:pt x="27" y="35"/>
                </a:lnTo>
                <a:lnTo>
                  <a:pt x="31" y="14"/>
                </a:lnTo>
                <a:lnTo>
                  <a:pt x="62" y="14"/>
                </a:lnTo>
                <a:lnTo>
                  <a:pt x="62" y="7"/>
                </a:lnTo>
                <a:lnTo>
                  <a:pt x="62" y="0"/>
                </a:lnTo>
                <a:lnTo>
                  <a:pt x="10" y="0"/>
                </a:lnTo>
                <a:lnTo>
                  <a:pt x="10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879975" y="3067050"/>
            <a:ext cx="103188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2147483646 w 65"/>
              <a:gd name="T23" fmla="*/ 2147483646 h 102"/>
              <a:gd name="T24" fmla="*/ 2147483646 w 65"/>
              <a:gd name="T25" fmla="*/ 2147483646 h 102"/>
              <a:gd name="T26" fmla="*/ 2147483646 w 65"/>
              <a:gd name="T27" fmla="*/ 2147483646 h 102"/>
              <a:gd name="T28" fmla="*/ 2147483646 w 65"/>
              <a:gd name="T29" fmla="*/ 2147483646 h 102"/>
              <a:gd name="T30" fmla="*/ 2147483646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2147483646 h 102"/>
              <a:gd name="T52" fmla="*/ 2147483646 w 65"/>
              <a:gd name="T53" fmla="*/ 2147483646 h 102"/>
              <a:gd name="T54" fmla="*/ 2147483646 w 65"/>
              <a:gd name="T55" fmla="*/ 2147483646 h 102"/>
              <a:gd name="T56" fmla="*/ 2147483646 w 65"/>
              <a:gd name="T57" fmla="*/ 2147483646 h 102"/>
              <a:gd name="T58" fmla="*/ 2147483646 w 65"/>
              <a:gd name="T59" fmla="*/ 2147483646 h 102"/>
              <a:gd name="T60" fmla="*/ 2147483646 w 65"/>
              <a:gd name="T61" fmla="*/ 2147483646 h 102"/>
              <a:gd name="T62" fmla="*/ 2147483646 w 65"/>
              <a:gd name="T63" fmla="*/ 2147483646 h 102"/>
              <a:gd name="T64" fmla="*/ 2147483646 w 65"/>
              <a:gd name="T65" fmla="*/ 2147483646 h 102"/>
              <a:gd name="T66" fmla="*/ 2147483646 w 65"/>
              <a:gd name="T67" fmla="*/ 2147483646 h 102"/>
              <a:gd name="T68" fmla="*/ 2147483646 w 65"/>
              <a:gd name="T69" fmla="*/ 2147483646 h 102"/>
              <a:gd name="T70" fmla="*/ 2147483646 w 65"/>
              <a:gd name="T71" fmla="*/ 2147483646 h 102"/>
              <a:gd name="T72" fmla="*/ 2147483646 w 65"/>
              <a:gd name="T73" fmla="*/ 2147483646 h 102"/>
              <a:gd name="T74" fmla="*/ 2147483646 w 65"/>
              <a:gd name="T75" fmla="*/ 2147483646 h 102"/>
              <a:gd name="T76" fmla="*/ 2147483646 w 65"/>
              <a:gd name="T77" fmla="*/ 0 h 102"/>
              <a:gd name="T78" fmla="*/ 2147483646 w 65"/>
              <a:gd name="T79" fmla="*/ 2147483646 h 102"/>
              <a:gd name="T80" fmla="*/ 2147483646 w 65"/>
              <a:gd name="T81" fmla="*/ 2147483646 h 102"/>
              <a:gd name="T82" fmla="*/ 2147483646 w 65"/>
              <a:gd name="T83" fmla="*/ 2147483646 h 102"/>
              <a:gd name="T84" fmla="*/ 2147483646 w 65"/>
              <a:gd name="T85" fmla="*/ 2147483646 h 102"/>
              <a:gd name="T86" fmla="*/ 2147483646 w 65"/>
              <a:gd name="T87" fmla="*/ 2147483646 h 102"/>
              <a:gd name="T88" fmla="*/ 2147483646 w 65"/>
              <a:gd name="T89" fmla="*/ 2147483646 h 102"/>
              <a:gd name="T90" fmla="*/ 2147483646 w 65"/>
              <a:gd name="T91" fmla="*/ 2147483646 h 102"/>
              <a:gd name="T92" fmla="*/ 2147483646 w 65"/>
              <a:gd name="T93" fmla="*/ 2147483646 h 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102">
                <a:moveTo>
                  <a:pt x="31" y="58"/>
                </a:moveTo>
                <a:lnTo>
                  <a:pt x="31" y="58"/>
                </a:lnTo>
                <a:lnTo>
                  <a:pt x="38" y="61"/>
                </a:lnTo>
                <a:lnTo>
                  <a:pt x="41" y="65"/>
                </a:lnTo>
                <a:lnTo>
                  <a:pt x="45" y="68"/>
                </a:lnTo>
                <a:lnTo>
                  <a:pt x="45" y="72"/>
                </a:lnTo>
                <a:lnTo>
                  <a:pt x="45" y="78"/>
                </a:lnTo>
                <a:lnTo>
                  <a:pt x="41" y="82"/>
                </a:lnTo>
                <a:lnTo>
                  <a:pt x="28" y="85"/>
                </a:lnTo>
                <a:lnTo>
                  <a:pt x="17" y="85"/>
                </a:lnTo>
                <a:lnTo>
                  <a:pt x="4" y="82"/>
                </a:lnTo>
                <a:lnTo>
                  <a:pt x="4" y="89"/>
                </a:lnTo>
                <a:lnTo>
                  <a:pt x="0" y="99"/>
                </a:lnTo>
                <a:lnTo>
                  <a:pt x="7" y="99"/>
                </a:lnTo>
                <a:lnTo>
                  <a:pt x="14" y="102"/>
                </a:lnTo>
                <a:lnTo>
                  <a:pt x="21" y="102"/>
                </a:lnTo>
                <a:lnTo>
                  <a:pt x="28" y="102"/>
                </a:lnTo>
                <a:lnTo>
                  <a:pt x="45" y="99"/>
                </a:lnTo>
                <a:lnTo>
                  <a:pt x="55" y="96"/>
                </a:lnTo>
                <a:lnTo>
                  <a:pt x="65" y="85"/>
                </a:lnTo>
                <a:lnTo>
                  <a:pt x="65" y="72"/>
                </a:lnTo>
                <a:lnTo>
                  <a:pt x="65" y="61"/>
                </a:lnTo>
                <a:lnTo>
                  <a:pt x="62" y="51"/>
                </a:lnTo>
                <a:lnTo>
                  <a:pt x="52" y="48"/>
                </a:lnTo>
                <a:lnTo>
                  <a:pt x="45" y="44"/>
                </a:lnTo>
                <a:lnTo>
                  <a:pt x="35" y="41"/>
                </a:lnTo>
                <a:lnTo>
                  <a:pt x="31" y="37"/>
                </a:lnTo>
                <a:lnTo>
                  <a:pt x="28" y="37"/>
                </a:lnTo>
                <a:lnTo>
                  <a:pt x="24" y="34"/>
                </a:lnTo>
                <a:lnTo>
                  <a:pt x="24" y="27"/>
                </a:lnTo>
                <a:lnTo>
                  <a:pt x="24" y="24"/>
                </a:lnTo>
                <a:lnTo>
                  <a:pt x="28" y="20"/>
                </a:lnTo>
                <a:lnTo>
                  <a:pt x="31" y="17"/>
                </a:lnTo>
                <a:lnTo>
                  <a:pt x="38" y="17"/>
                </a:lnTo>
                <a:lnTo>
                  <a:pt x="45" y="17"/>
                </a:lnTo>
                <a:lnTo>
                  <a:pt x="48" y="20"/>
                </a:lnTo>
                <a:lnTo>
                  <a:pt x="55" y="20"/>
                </a:lnTo>
                <a:lnTo>
                  <a:pt x="59" y="20"/>
                </a:lnTo>
                <a:lnTo>
                  <a:pt x="62" y="6"/>
                </a:lnTo>
                <a:lnTo>
                  <a:pt x="52" y="3"/>
                </a:lnTo>
                <a:lnTo>
                  <a:pt x="38" y="0"/>
                </a:lnTo>
                <a:lnTo>
                  <a:pt x="24" y="3"/>
                </a:lnTo>
                <a:lnTo>
                  <a:pt x="14" y="10"/>
                </a:lnTo>
                <a:lnTo>
                  <a:pt x="7" y="17"/>
                </a:lnTo>
                <a:lnTo>
                  <a:pt x="4" y="30"/>
                </a:lnTo>
                <a:lnTo>
                  <a:pt x="4" y="41"/>
                </a:lnTo>
                <a:lnTo>
                  <a:pt x="11" y="48"/>
                </a:lnTo>
                <a:lnTo>
                  <a:pt x="14" y="51"/>
                </a:lnTo>
                <a:lnTo>
                  <a:pt x="24" y="54"/>
                </a:lnTo>
                <a:lnTo>
                  <a:pt x="31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749800" y="3067050"/>
            <a:ext cx="114300" cy="161925"/>
          </a:xfrm>
          <a:custGeom>
            <a:avLst/>
            <a:gdLst>
              <a:gd name="T0" fmla="*/ 2147483646 w 72"/>
              <a:gd name="T1" fmla="*/ 2147483646 h 102"/>
              <a:gd name="T2" fmla="*/ 2147483646 w 72"/>
              <a:gd name="T3" fmla="*/ 2147483646 h 102"/>
              <a:gd name="T4" fmla="*/ 2147483646 w 72"/>
              <a:gd name="T5" fmla="*/ 2147483646 h 102"/>
              <a:gd name="T6" fmla="*/ 2147483646 w 72"/>
              <a:gd name="T7" fmla="*/ 2147483646 h 102"/>
              <a:gd name="T8" fmla="*/ 2147483646 w 72"/>
              <a:gd name="T9" fmla="*/ 2147483646 h 102"/>
              <a:gd name="T10" fmla="*/ 2147483646 w 72"/>
              <a:gd name="T11" fmla="*/ 2147483646 h 102"/>
              <a:gd name="T12" fmla="*/ 2147483646 w 72"/>
              <a:gd name="T13" fmla="*/ 2147483646 h 102"/>
              <a:gd name="T14" fmla="*/ 2147483646 w 72"/>
              <a:gd name="T15" fmla="*/ 2147483646 h 102"/>
              <a:gd name="T16" fmla="*/ 2147483646 w 72"/>
              <a:gd name="T17" fmla="*/ 2147483646 h 102"/>
              <a:gd name="T18" fmla="*/ 2147483646 w 72"/>
              <a:gd name="T19" fmla="*/ 2147483646 h 102"/>
              <a:gd name="T20" fmla="*/ 2147483646 w 72"/>
              <a:gd name="T21" fmla="*/ 2147483646 h 102"/>
              <a:gd name="T22" fmla="*/ 2147483646 w 72"/>
              <a:gd name="T23" fmla="*/ 2147483646 h 102"/>
              <a:gd name="T24" fmla="*/ 2147483646 w 72"/>
              <a:gd name="T25" fmla="*/ 2147483646 h 102"/>
              <a:gd name="T26" fmla="*/ 2147483646 w 72"/>
              <a:gd name="T27" fmla="*/ 2147483646 h 102"/>
              <a:gd name="T28" fmla="*/ 2147483646 w 72"/>
              <a:gd name="T29" fmla="*/ 2147483646 h 102"/>
              <a:gd name="T30" fmla="*/ 2147483646 w 72"/>
              <a:gd name="T31" fmla="*/ 2147483646 h 102"/>
              <a:gd name="T32" fmla="*/ 2147483646 w 72"/>
              <a:gd name="T33" fmla="*/ 2147483646 h 102"/>
              <a:gd name="T34" fmla="*/ 2147483646 w 72"/>
              <a:gd name="T35" fmla="*/ 2147483646 h 102"/>
              <a:gd name="T36" fmla="*/ 2147483646 w 72"/>
              <a:gd name="T37" fmla="*/ 2147483646 h 102"/>
              <a:gd name="T38" fmla="*/ 2147483646 w 72"/>
              <a:gd name="T39" fmla="*/ 2147483646 h 102"/>
              <a:gd name="T40" fmla="*/ 2147483646 w 72"/>
              <a:gd name="T41" fmla="*/ 2147483646 h 102"/>
              <a:gd name="T42" fmla="*/ 2147483646 w 72"/>
              <a:gd name="T43" fmla="*/ 2147483646 h 102"/>
              <a:gd name="T44" fmla="*/ 2147483646 w 72"/>
              <a:gd name="T45" fmla="*/ 2147483646 h 102"/>
              <a:gd name="T46" fmla="*/ 2147483646 w 72"/>
              <a:gd name="T47" fmla="*/ 2147483646 h 102"/>
              <a:gd name="T48" fmla="*/ 2147483646 w 72"/>
              <a:gd name="T49" fmla="*/ 2147483646 h 102"/>
              <a:gd name="T50" fmla="*/ 2147483646 w 72"/>
              <a:gd name="T51" fmla="*/ 0 h 102"/>
              <a:gd name="T52" fmla="*/ 2147483646 w 72"/>
              <a:gd name="T53" fmla="*/ 0 h 102"/>
              <a:gd name="T54" fmla="*/ 2147483646 w 72"/>
              <a:gd name="T55" fmla="*/ 2147483646 h 102"/>
              <a:gd name="T56" fmla="*/ 2147483646 w 72"/>
              <a:gd name="T57" fmla="*/ 2147483646 h 102"/>
              <a:gd name="T58" fmla="*/ 2147483646 w 72"/>
              <a:gd name="T59" fmla="*/ 2147483646 h 102"/>
              <a:gd name="T60" fmla="*/ 2147483646 w 72"/>
              <a:gd name="T61" fmla="*/ 2147483646 h 102"/>
              <a:gd name="T62" fmla="*/ 2147483646 w 72"/>
              <a:gd name="T63" fmla="*/ 2147483646 h 102"/>
              <a:gd name="T64" fmla="*/ 2147483646 w 72"/>
              <a:gd name="T65" fmla="*/ 2147483646 h 102"/>
              <a:gd name="T66" fmla="*/ 2147483646 w 72"/>
              <a:gd name="T67" fmla="*/ 2147483646 h 102"/>
              <a:gd name="T68" fmla="*/ 0 w 72"/>
              <a:gd name="T69" fmla="*/ 2147483646 h 102"/>
              <a:gd name="T70" fmla="*/ 0 w 72"/>
              <a:gd name="T71" fmla="*/ 2147483646 h 102"/>
              <a:gd name="T72" fmla="*/ 2147483646 w 72"/>
              <a:gd name="T73" fmla="*/ 2147483646 h 102"/>
              <a:gd name="T74" fmla="*/ 2147483646 w 72"/>
              <a:gd name="T75" fmla="*/ 2147483646 h 102"/>
              <a:gd name="T76" fmla="*/ 2147483646 w 72"/>
              <a:gd name="T77" fmla="*/ 2147483646 h 102"/>
              <a:gd name="T78" fmla="*/ 2147483646 w 72"/>
              <a:gd name="T79" fmla="*/ 2147483646 h 102"/>
              <a:gd name="T80" fmla="*/ 2147483646 w 72"/>
              <a:gd name="T81" fmla="*/ 2147483646 h 102"/>
              <a:gd name="T82" fmla="*/ 2147483646 w 72"/>
              <a:gd name="T83" fmla="*/ 2147483646 h 102"/>
              <a:gd name="T84" fmla="*/ 2147483646 w 72"/>
              <a:gd name="T85" fmla="*/ 2147483646 h 102"/>
              <a:gd name="T86" fmla="*/ 2147483646 w 72"/>
              <a:gd name="T87" fmla="*/ 2147483646 h 102"/>
              <a:gd name="T88" fmla="*/ 2147483646 w 72"/>
              <a:gd name="T89" fmla="*/ 2147483646 h 102"/>
              <a:gd name="T90" fmla="*/ 2147483646 w 72"/>
              <a:gd name="T91" fmla="*/ 2147483646 h 102"/>
              <a:gd name="T92" fmla="*/ 2147483646 w 72"/>
              <a:gd name="T93" fmla="*/ 2147483646 h 102"/>
              <a:gd name="T94" fmla="*/ 2147483646 w 72"/>
              <a:gd name="T95" fmla="*/ 2147483646 h 102"/>
              <a:gd name="T96" fmla="*/ 2147483646 w 72"/>
              <a:gd name="T97" fmla="*/ 2147483646 h 102"/>
              <a:gd name="T98" fmla="*/ 2147483646 w 72"/>
              <a:gd name="T99" fmla="*/ 2147483646 h 102"/>
              <a:gd name="T100" fmla="*/ 2147483646 w 72"/>
              <a:gd name="T101" fmla="*/ 2147483646 h 102"/>
              <a:gd name="T102" fmla="*/ 2147483646 w 72"/>
              <a:gd name="T103" fmla="*/ 2147483646 h 102"/>
              <a:gd name="T104" fmla="*/ 2147483646 w 72"/>
              <a:gd name="T105" fmla="*/ 2147483646 h 102"/>
              <a:gd name="T106" fmla="*/ 2147483646 w 72"/>
              <a:gd name="T107" fmla="*/ 2147483646 h 1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102">
                <a:moveTo>
                  <a:pt x="58" y="85"/>
                </a:moveTo>
                <a:lnTo>
                  <a:pt x="58" y="85"/>
                </a:lnTo>
                <a:lnTo>
                  <a:pt x="51" y="85"/>
                </a:lnTo>
                <a:lnTo>
                  <a:pt x="38" y="85"/>
                </a:lnTo>
                <a:lnTo>
                  <a:pt x="31" y="78"/>
                </a:lnTo>
                <a:lnTo>
                  <a:pt x="24" y="68"/>
                </a:lnTo>
                <a:lnTo>
                  <a:pt x="21" y="51"/>
                </a:lnTo>
                <a:lnTo>
                  <a:pt x="24" y="37"/>
                </a:lnTo>
                <a:lnTo>
                  <a:pt x="27" y="27"/>
                </a:lnTo>
                <a:lnTo>
                  <a:pt x="38" y="20"/>
                </a:lnTo>
                <a:lnTo>
                  <a:pt x="48" y="17"/>
                </a:lnTo>
                <a:lnTo>
                  <a:pt x="58" y="20"/>
                </a:lnTo>
                <a:lnTo>
                  <a:pt x="65" y="20"/>
                </a:lnTo>
                <a:lnTo>
                  <a:pt x="69" y="13"/>
                </a:lnTo>
                <a:lnTo>
                  <a:pt x="72" y="6"/>
                </a:lnTo>
                <a:lnTo>
                  <a:pt x="58" y="3"/>
                </a:lnTo>
                <a:lnTo>
                  <a:pt x="48" y="0"/>
                </a:lnTo>
                <a:lnTo>
                  <a:pt x="38" y="3"/>
                </a:lnTo>
                <a:lnTo>
                  <a:pt x="27" y="6"/>
                </a:lnTo>
                <a:lnTo>
                  <a:pt x="14" y="17"/>
                </a:lnTo>
                <a:lnTo>
                  <a:pt x="3" y="30"/>
                </a:lnTo>
                <a:lnTo>
                  <a:pt x="0" y="51"/>
                </a:lnTo>
                <a:lnTo>
                  <a:pt x="3" y="72"/>
                </a:lnTo>
                <a:lnTo>
                  <a:pt x="14" y="89"/>
                </a:lnTo>
                <a:lnTo>
                  <a:pt x="27" y="99"/>
                </a:lnTo>
                <a:lnTo>
                  <a:pt x="38" y="102"/>
                </a:lnTo>
                <a:lnTo>
                  <a:pt x="48" y="102"/>
                </a:lnTo>
                <a:lnTo>
                  <a:pt x="58" y="102"/>
                </a:lnTo>
                <a:lnTo>
                  <a:pt x="72" y="99"/>
                </a:lnTo>
                <a:lnTo>
                  <a:pt x="72" y="92"/>
                </a:lnTo>
                <a:lnTo>
                  <a:pt x="69" y="82"/>
                </a:lnTo>
                <a:lnTo>
                  <a:pt x="58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640263" y="3055938"/>
            <a:ext cx="22225" cy="211137"/>
          </a:xfrm>
          <a:custGeom>
            <a:avLst/>
            <a:gdLst>
              <a:gd name="T0" fmla="*/ 0 w 14"/>
              <a:gd name="T1" fmla="*/ 2147483646 h 133"/>
              <a:gd name="T2" fmla="*/ 0 w 14"/>
              <a:gd name="T3" fmla="*/ 2147483646 h 133"/>
              <a:gd name="T4" fmla="*/ 2147483646 w 14"/>
              <a:gd name="T5" fmla="*/ 2147483646 h 133"/>
              <a:gd name="T6" fmla="*/ 2147483646 w 14"/>
              <a:gd name="T7" fmla="*/ 2147483646 h 133"/>
              <a:gd name="T8" fmla="*/ 2147483646 w 14"/>
              <a:gd name="T9" fmla="*/ 2147483646 h 133"/>
              <a:gd name="T10" fmla="*/ 2147483646 w 14"/>
              <a:gd name="T11" fmla="*/ 2147483646 h 133"/>
              <a:gd name="T12" fmla="*/ 2147483646 w 14"/>
              <a:gd name="T13" fmla="*/ 2147483646 h 133"/>
              <a:gd name="T14" fmla="*/ 2147483646 w 14"/>
              <a:gd name="T15" fmla="*/ 2147483646 h 133"/>
              <a:gd name="T16" fmla="*/ 2147483646 w 14"/>
              <a:gd name="T17" fmla="*/ 2147483646 h 133"/>
              <a:gd name="T18" fmla="*/ 2147483646 w 14"/>
              <a:gd name="T19" fmla="*/ 2147483646 h 133"/>
              <a:gd name="T20" fmla="*/ 2147483646 w 14"/>
              <a:gd name="T21" fmla="*/ 2147483646 h 133"/>
              <a:gd name="T22" fmla="*/ 2147483646 w 14"/>
              <a:gd name="T23" fmla="*/ 2147483646 h 133"/>
              <a:gd name="T24" fmla="*/ 2147483646 w 14"/>
              <a:gd name="T25" fmla="*/ 2147483646 h 133"/>
              <a:gd name="T26" fmla="*/ 2147483646 w 14"/>
              <a:gd name="T27" fmla="*/ 0 h 133"/>
              <a:gd name="T28" fmla="*/ 2147483646 w 14"/>
              <a:gd name="T29" fmla="*/ 0 h 133"/>
              <a:gd name="T30" fmla="*/ 2147483646 w 14"/>
              <a:gd name="T31" fmla="*/ 2147483646 h 133"/>
              <a:gd name="T32" fmla="*/ 2147483646 w 14"/>
              <a:gd name="T33" fmla="*/ 2147483646 h 133"/>
              <a:gd name="T34" fmla="*/ 0 w 14"/>
              <a:gd name="T35" fmla="*/ 2147483646 h 133"/>
              <a:gd name="T36" fmla="*/ 0 w 14"/>
              <a:gd name="T37" fmla="*/ 2147483646 h 1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" h="133">
                <a:moveTo>
                  <a:pt x="0" y="130"/>
                </a:moveTo>
                <a:lnTo>
                  <a:pt x="0" y="130"/>
                </a:lnTo>
                <a:lnTo>
                  <a:pt x="4" y="133"/>
                </a:lnTo>
                <a:lnTo>
                  <a:pt x="7" y="133"/>
                </a:lnTo>
                <a:lnTo>
                  <a:pt x="11" y="133"/>
                </a:lnTo>
                <a:lnTo>
                  <a:pt x="14" y="130"/>
                </a:lnTo>
                <a:lnTo>
                  <a:pt x="14" y="3"/>
                </a:lnTo>
                <a:lnTo>
                  <a:pt x="11" y="3"/>
                </a:lnTo>
                <a:lnTo>
                  <a:pt x="7" y="0"/>
                </a:lnTo>
                <a:lnTo>
                  <a:pt x="4" y="3"/>
                </a:lnTo>
                <a:lnTo>
                  <a:pt x="0" y="3"/>
                </a:lnTo>
                <a:lnTo>
                  <a:pt x="0" y="1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4831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4364038" y="3114675"/>
            <a:ext cx="103187" cy="114300"/>
          </a:xfrm>
          <a:custGeom>
            <a:avLst/>
            <a:gdLst>
              <a:gd name="T0" fmla="*/ 0 w 65"/>
              <a:gd name="T1" fmla="*/ 2147483646 h 72"/>
              <a:gd name="T2" fmla="*/ 0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2147483646 h 72"/>
              <a:gd name="T22" fmla="*/ 2147483646 w 65"/>
              <a:gd name="T23" fmla="*/ 2147483646 h 72"/>
              <a:gd name="T24" fmla="*/ 2147483646 w 65"/>
              <a:gd name="T25" fmla="*/ 2147483646 h 72"/>
              <a:gd name="T26" fmla="*/ 2147483646 w 65"/>
              <a:gd name="T27" fmla="*/ 2147483646 h 72"/>
              <a:gd name="T28" fmla="*/ 2147483646 w 65"/>
              <a:gd name="T29" fmla="*/ 2147483646 h 72"/>
              <a:gd name="T30" fmla="*/ 2147483646 w 65"/>
              <a:gd name="T31" fmla="*/ 2147483646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2147483646 w 65"/>
              <a:gd name="T41" fmla="*/ 2147483646 h 72"/>
              <a:gd name="T42" fmla="*/ 2147483646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0 h 72"/>
              <a:gd name="T60" fmla="*/ 2147483646 w 65"/>
              <a:gd name="T61" fmla="*/ 0 h 72"/>
              <a:gd name="T62" fmla="*/ 2147483646 w 65"/>
              <a:gd name="T63" fmla="*/ 0 h 72"/>
              <a:gd name="T64" fmla="*/ 2147483646 w 65"/>
              <a:gd name="T65" fmla="*/ 0 h 72"/>
              <a:gd name="T66" fmla="*/ 2147483646 w 65"/>
              <a:gd name="T67" fmla="*/ 0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0 h 72"/>
              <a:gd name="T94" fmla="*/ 2147483646 w 65"/>
              <a:gd name="T95" fmla="*/ 0 h 72"/>
              <a:gd name="T96" fmla="*/ 2147483646 w 65"/>
              <a:gd name="T97" fmla="*/ 0 h 72"/>
              <a:gd name="T98" fmla="*/ 2147483646 w 65"/>
              <a:gd name="T99" fmla="*/ 0 h 72"/>
              <a:gd name="T100" fmla="*/ 2147483646 w 65"/>
              <a:gd name="T101" fmla="*/ 0 h 72"/>
              <a:gd name="T102" fmla="*/ 2147483646 w 65"/>
              <a:gd name="T103" fmla="*/ 0 h 72"/>
              <a:gd name="T104" fmla="*/ 2147483646 w 65"/>
              <a:gd name="T105" fmla="*/ 0 h 72"/>
              <a:gd name="T106" fmla="*/ 2147483646 w 65"/>
              <a:gd name="T107" fmla="*/ 0 h 72"/>
              <a:gd name="T108" fmla="*/ 0 w 65"/>
              <a:gd name="T109" fmla="*/ 0 h 72"/>
              <a:gd name="T110" fmla="*/ 0 w 65"/>
              <a:gd name="T111" fmla="*/ 2147483646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20" y="72"/>
                </a:lnTo>
                <a:lnTo>
                  <a:pt x="20" y="35"/>
                </a:lnTo>
                <a:lnTo>
                  <a:pt x="20" y="24"/>
                </a:lnTo>
                <a:lnTo>
                  <a:pt x="24" y="21"/>
                </a:lnTo>
                <a:lnTo>
                  <a:pt x="30" y="18"/>
                </a:lnTo>
                <a:lnTo>
                  <a:pt x="34" y="18"/>
                </a:lnTo>
                <a:lnTo>
                  <a:pt x="37" y="18"/>
                </a:lnTo>
                <a:lnTo>
                  <a:pt x="41" y="21"/>
                </a:lnTo>
                <a:lnTo>
                  <a:pt x="44" y="31"/>
                </a:lnTo>
                <a:lnTo>
                  <a:pt x="44" y="72"/>
                </a:lnTo>
                <a:lnTo>
                  <a:pt x="54" y="72"/>
                </a:lnTo>
                <a:lnTo>
                  <a:pt x="65" y="72"/>
                </a:lnTo>
                <a:lnTo>
                  <a:pt x="65" y="24"/>
                </a:lnTo>
                <a:lnTo>
                  <a:pt x="61" y="14"/>
                </a:lnTo>
                <a:lnTo>
                  <a:pt x="58" y="4"/>
                </a:lnTo>
                <a:lnTo>
                  <a:pt x="51" y="0"/>
                </a:lnTo>
                <a:lnTo>
                  <a:pt x="41" y="0"/>
                </a:lnTo>
                <a:lnTo>
                  <a:pt x="34" y="0"/>
                </a:lnTo>
                <a:lnTo>
                  <a:pt x="27" y="4"/>
                </a:lnTo>
                <a:lnTo>
                  <a:pt x="24" y="7"/>
                </a:lnTo>
                <a:lnTo>
                  <a:pt x="20" y="11"/>
                </a:lnTo>
                <a:lnTo>
                  <a:pt x="20" y="7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4265613" y="3136900"/>
            <a:ext cx="49212" cy="22225"/>
          </a:xfrm>
          <a:custGeom>
            <a:avLst/>
            <a:gdLst>
              <a:gd name="T0" fmla="*/ 0 w 31"/>
              <a:gd name="T1" fmla="*/ 2147483646 h 14"/>
              <a:gd name="T2" fmla="*/ 0 w 31"/>
              <a:gd name="T3" fmla="*/ 2147483646 h 14"/>
              <a:gd name="T4" fmla="*/ 2147483646 w 31"/>
              <a:gd name="T5" fmla="*/ 2147483646 h 14"/>
              <a:gd name="T6" fmla="*/ 2147483646 w 31"/>
              <a:gd name="T7" fmla="*/ 2147483646 h 14"/>
              <a:gd name="T8" fmla="*/ 2147483646 w 31"/>
              <a:gd name="T9" fmla="*/ 0 h 14"/>
              <a:gd name="T10" fmla="*/ 2147483646 w 31"/>
              <a:gd name="T11" fmla="*/ 0 h 14"/>
              <a:gd name="T12" fmla="*/ 2147483646 w 31"/>
              <a:gd name="T13" fmla="*/ 0 h 14"/>
              <a:gd name="T14" fmla="*/ 2147483646 w 31"/>
              <a:gd name="T15" fmla="*/ 0 h 14"/>
              <a:gd name="T16" fmla="*/ 2147483646 w 31"/>
              <a:gd name="T17" fmla="*/ 2147483646 h 14"/>
              <a:gd name="T18" fmla="*/ 2147483646 w 31"/>
              <a:gd name="T19" fmla="*/ 2147483646 h 14"/>
              <a:gd name="T20" fmla="*/ 2147483646 w 31"/>
              <a:gd name="T21" fmla="*/ 2147483646 h 14"/>
              <a:gd name="T22" fmla="*/ 0 w 31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31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4238625" y="3114675"/>
            <a:ext cx="103188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4052888" y="3114675"/>
            <a:ext cx="163512" cy="114300"/>
          </a:xfrm>
          <a:custGeom>
            <a:avLst/>
            <a:gdLst>
              <a:gd name="T0" fmla="*/ 0 w 103"/>
              <a:gd name="T1" fmla="*/ 2147483646 h 72"/>
              <a:gd name="T2" fmla="*/ 2147483646 w 103"/>
              <a:gd name="T3" fmla="*/ 2147483646 h 72"/>
              <a:gd name="T4" fmla="*/ 2147483646 w 103"/>
              <a:gd name="T5" fmla="*/ 2147483646 h 72"/>
              <a:gd name="T6" fmla="*/ 2147483646 w 103"/>
              <a:gd name="T7" fmla="*/ 2147483646 h 72"/>
              <a:gd name="T8" fmla="*/ 2147483646 w 103"/>
              <a:gd name="T9" fmla="*/ 2147483646 h 72"/>
              <a:gd name="T10" fmla="*/ 2147483646 w 103"/>
              <a:gd name="T11" fmla="*/ 2147483646 h 72"/>
              <a:gd name="T12" fmla="*/ 2147483646 w 103"/>
              <a:gd name="T13" fmla="*/ 2147483646 h 72"/>
              <a:gd name="T14" fmla="*/ 2147483646 w 103"/>
              <a:gd name="T15" fmla="*/ 2147483646 h 72"/>
              <a:gd name="T16" fmla="*/ 2147483646 w 103"/>
              <a:gd name="T17" fmla="*/ 2147483646 h 72"/>
              <a:gd name="T18" fmla="*/ 2147483646 w 103"/>
              <a:gd name="T19" fmla="*/ 2147483646 h 72"/>
              <a:gd name="T20" fmla="*/ 2147483646 w 103"/>
              <a:gd name="T21" fmla="*/ 2147483646 h 72"/>
              <a:gd name="T22" fmla="*/ 2147483646 w 103"/>
              <a:gd name="T23" fmla="*/ 2147483646 h 72"/>
              <a:gd name="T24" fmla="*/ 2147483646 w 103"/>
              <a:gd name="T25" fmla="*/ 2147483646 h 72"/>
              <a:gd name="T26" fmla="*/ 2147483646 w 103"/>
              <a:gd name="T27" fmla="*/ 2147483646 h 72"/>
              <a:gd name="T28" fmla="*/ 2147483646 w 103"/>
              <a:gd name="T29" fmla="*/ 2147483646 h 72"/>
              <a:gd name="T30" fmla="*/ 2147483646 w 103"/>
              <a:gd name="T31" fmla="*/ 2147483646 h 72"/>
              <a:gd name="T32" fmla="*/ 2147483646 w 103"/>
              <a:gd name="T33" fmla="*/ 2147483646 h 72"/>
              <a:gd name="T34" fmla="*/ 2147483646 w 103"/>
              <a:gd name="T35" fmla="*/ 2147483646 h 72"/>
              <a:gd name="T36" fmla="*/ 2147483646 w 103"/>
              <a:gd name="T37" fmla="*/ 2147483646 h 72"/>
              <a:gd name="T38" fmla="*/ 2147483646 w 103"/>
              <a:gd name="T39" fmla="*/ 2147483646 h 72"/>
              <a:gd name="T40" fmla="*/ 2147483646 w 103"/>
              <a:gd name="T41" fmla="*/ 2147483646 h 72"/>
              <a:gd name="T42" fmla="*/ 2147483646 w 103"/>
              <a:gd name="T43" fmla="*/ 2147483646 h 72"/>
              <a:gd name="T44" fmla="*/ 2147483646 w 103"/>
              <a:gd name="T45" fmla="*/ 2147483646 h 72"/>
              <a:gd name="T46" fmla="*/ 2147483646 w 103"/>
              <a:gd name="T47" fmla="*/ 2147483646 h 72"/>
              <a:gd name="T48" fmla="*/ 2147483646 w 103"/>
              <a:gd name="T49" fmla="*/ 0 h 72"/>
              <a:gd name="T50" fmla="*/ 2147483646 w 103"/>
              <a:gd name="T51" fmla="*/ 0 h 72"/>
              <a:gd name="T52" fmla="*/ 2147483646 w 103"/>
              <a:gd name="T53" fmla="*/ 2147483646 h 72"/>
              <a:gd name="T54" fmla="*/ 2147483646 w 103"/>
              <a:gd name="T55" fmla="*/ 2147483646 h 72"/>
              <a:gd name="T56" fmla="*/ 2147483646 w 103"/>
              <a:gd name="T57" fmla="*/ 0 h 72"/>
              <a:gd name="T58" fmla="*/ 2147483646 w 103"/>
              <a:gd name="T59" fmla="*/ 0 h 72"/>
              <a:gd name="T60" fmla="*/ 2147483646 w 103"/>
              <a:gd name="T61" fmla="*/ 0 h 72"/>
              <a:gd name="T62" fmla="*/ 2147483646 w 103"/>
              <a:gd name="T63" fmla="*/ 2147483646 h 72"/>
              <a:gd name="T64" fmla="*/ 2147483646 w 103"/>
              <a:gd name="T65" fmla="*/ 2147483646 h 72"/>
              <a:gd name="T66" fmla="*/ 2147483646 w 103"/>
              <a:gd name="T67" fmla="*/ 2147483646 h 72"/>
              <a:gd name="T68" fmla="*/ 2147483646 w 103"/>
              <a:gd name="T69" fmla="*/ 2147483646 h 72"/>
              <a:gd name="T70" fmla="*/ 2147483646 w 103"/>
              <a:gd name="T71" fmla="*/ 2147483646 h 72"/>
              <a:gd name="T72" fmla="*/ 2147483646 w 103"/>
              <a:gd name="T73" fmla="*/ 2147483646 h 72"/>
              <a:gd name="T74" fmla="*/ 2147483646 w 103"/>
              <a:gd name="T75" fmla="*/ 0 h 72"/>
              <a:gd name="T76" fmla="*/ 2147483646 w 103"/>
              <a:gd name="T77" fmla="*/ 0 h 72"/>
              <a:gd name="T78" fmla="*/ 2147483646 w 103"/>
              <a:gd name="T79" fmla="*/ 0 h 72"/>
              <a:gd name="T80" fmla="*/ 2147483646 w 103"/>
              <a:gd name="T81" fmla="*/ 0 h 72"/>
              <a:gd name="T82" fmla="*/ 0 w 103"/>
              <a:gd name="T83" fmla="*/ 2147483646 h 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72">
                <a:moveTo>
                  <a:pt x="0" y="72"/>
                </a:moveTo>
                <a:lnTo>
                  <a:pt x="0" y="72"/>
                </a:lnTo>
                <a:lnTo>
                  <a:pt x="10" y="72"/>
                </a:lnTo>
                <a:lnTo>
                  <a:pt x="17" y="72"/>
                </a:lnTo>
                <a:lnTo>
                  <a:pt x="17" y="35"/>
                </a:lnTo>
                <a:lnTo>
                  <a:pt x="21" y="24"/>
                </a:lnTo>
                <a:lnTo>
                  <a:pt x="24" y="21"/>
                </a:lnTo>
                <a:lnTo>
                  <a:pt x="28" y="18"/>
                </a:lnTo>
                <a:lnTo>
                  <a:pt x="31" y="18"/>
                </a:lnTo>
                <a:lnTo>
                  <a:pt x="38" y="18"/>
                </a:lnTo>
                <a:lnTo>
                  <a:pt x="38" y="21"/>
                </a:lnTo>
                <a:lnTo>
                  <a:pt x="41" y="31"/>
                </a:lnTo>
                <a:lnTo>
                  <a:pt x="41" y="72"/>
                </a:lnTo>
                <a:lnTo>
                  <a:pt x="52" y="72"/>
                </a:lnTo>
                <a:lnTo>
                  <a:pt x="62" y="72"/>
                </a:lnTo>
                <a:lnTo>
                  <a:pt x="62" y="35"/>
                </a:lnTo>
                <a:lnTo>
                  <a:pt x="62" y="24"/>
                </a:lnTo>
                <a:lnTo>
                  <a:pt x="65" y="18"/>
                </a:lnTo>
                <a:lnTo>
                  <a:pt x="69" y="18"/>
                </a:lnTo>
                <a:lnTo>
                  <a:pt x="72" y="18"/>
                </a:lnTo>
                <a:lnTo>
                  <a:pt x="79" y="18"/>
                </a:lnTo>
                <a:lnTo>
                  <a:pt x="79" y="21"/>
                </a:lnTo>
                <a:lnTo>
                  <a:pt x="82" y="31"/>
                </a:lnTo>
                <a:lnTo>
                  <a:pt x="82" y="72"/>
                </a:lnTo>
                <a:lnTo>
                  <a:pt x="93" y="72"/>
                </a:lnTo>
                <a:lnTo>
                  <a:pt x="103" y="72"/>
                </a:lnTo>
                <a:lnTo>
                  <a:pt x="103" y="28"/>
                </a:lnTo>
                <a:lnTo>
                  <a:pt x="100" y="14"/>
                </a:lnTo>
                <a:lnTo>
                  <a:pt x="96" y="4"/>
                </a:lnTo>
                <a:lnTo>
                  <a:pt x="89" y="0"/>
                </a:lnTo>
                <a:lnTo>
                  <a:pt x="79" y="0"/>
                </a:lnTo>
                <a:lnTo>
                  <a:pt x="72" y="0"/>
                </a:lnTo>
                <a:lnTo>
                  <a:pt x="65" y="4"/>
                </a:lnTo>
                <a:lnTo>
                  <a:pt x="58" y="11"/>
                </a:lnTo>
                <a:lnTo>
                  <a:pt x="55" y="7"/>
                </a:lnTo>
                <a:lnTo>
                  <a:pt x="52" y="0"/>
                </a:lnTo>
                <a:lnTo>
                  <a:pt x="38" y="0"/>
                </a:lnTo>
                <a:lnTo>
                  <a:pt x="31" y="0"/>
                </a:lnTo>
                <a:lnTo>
                  <a:pt x="24" y="4"/>
                </a:lnTo>
                <a:lnTo>
                  <a:pt x="21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3954463" y="3136900"/>
            <a:ext cx="44450" cy="22225"/>
          </a:xfrm>
          <a:custGeom>
            <a:avLst/>
            <a:gdLst>
              <a:gd name="T0" fmla="*/ 0 w 28"/>
              <a:gd name="T1" fmla="*/ 2147483646 h 14"/>
              <a:gd name="T2" fmla="*/ 0 w 28"/>
              <a:gd name="T3" fmla="*/ 2147483646 h 14"/>
              <a:gd name="T4" fmla="*/ 2147483646 w 28"/>
              <a:gd name="T5" fmla="*/ 2147483646 h 14"/>
              <a:gd name="T6" fmla="*/ 2147483646 w 28"/>
              <a:gd name="T7" fmla="*/ 2147483646 h 14"/>
              <a:gd name="T8" fmla="*/ 2147483646 w 28"/>
              <a:gd name="T9" fmla="*/ 0 h 14"/>
              <a:gd name="T10" fmla="*/ 2147483646 w 28"/>
              <a:gd name="T11" fmla="*/ 0 h 14"/>
              <a:gd name="T12" fmla="*/ 2147483646 w 28"/>
              <a:gd name="T13" fmla="*/ 0 h 14"/>
              <a:gd name="T14" fmla="*/ 2147483646 w 28"/>
              <a:gd name="T15" fmla="*/ 0 h 14"/>
              <a:gd name="T16" fmla="*/ 2147483646 w 28"/>
              <a:gd name="T17" fmla="*/ 2147483646 h 14"/>
              <a:gd name="T18" fmla="*/ 2147483646 w 28"/>
              <a:gd name="T19" fmla="*/ 2147483646 h 14"/>
              <a:gd name="T20" fmla="*/ 2147483646 w 28"/>
              <a:gd name="T21" fmla="*/ 2147483646 h 14"/>
              <a:gd name="T22" fmla="*/ 0 w 28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0" y="14"/>
                </a:ln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4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39227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2147483646 w 65"/>
              <a:gd name="T37" fmla="*/ 2147483646 h 72"/>
              <a:gd name="T38" fmla="*/ 2147483646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2147483646 w 65"/>
              <a:gd name="T45" fmla="*/ 2147483646 h 72"/>
              <a:gd name="T46" fmla="*/ 2147483646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5" y="21"/>
                </a:lnTo>
                <a:lnTo>
                  <a:pt x="58" y="7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10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10" y="62"/>
                </a:lnTo>
                <a:lnTo>
                  <a:pt x="20" y="69"/>
                </a:lnTo>
                <a:lnTo>
                  <a:pt x="38" y="72"/>
                </a:lnTo>
                <a:lnTo>
                  <a:pt x="51" y="72"/>
                </a:lnTo>
                <a:lnTo>
                  <a:pt x="62" y="69"/>
                </a:lnTo>
                <a:lnTo>
                  <a:pt x="62" y="62"/>
                </a:lnTo>
                <a:lnTo>
                  <a:pt x="58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20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3835400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7" y="68"/>
                </a:moveTo>
                <a:lnTo>
                  <a:pt x="7" y="68"/>
                </a:lnTo>
                <a:lnTo>
                  <a:pt x="10" y="79"/>
                </a:lnTo>
                <a:lnTo>
                  <a:pt x="14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5" y="75"/>
                </a:lnTo>
                <a:lnTo>
                  <a:pt x="41" y="75"/>
                </a:lnTo>
                <a:lnTo>
                  <a:pt x="38" y="75"/>
                </a:lnTo>
                <a:lnTo>
                  <a:pt x="34" y="75"/>
                </a:lnTo>
                <a:lnTo>
                  <a:pt x="31" y="75"/>
                </a:lnTo>
                <a:lnTo>
                  <a:pt x="27" y="68"/>
                </a:lnTo>
                <a:lnTo>
                  <a:pt x="27" y="62"/>
                </a:lnTo>
                <a:lnTo>
                  <a:pt x="27" y="34"/>
                </a:lnTo>
                <a:lnTo>
                  <a:pt x="45" y="34"/>
                </a:lnTo>
                <a:lnTo>
                  <a:pt x="45" y="31"/>
                </a:lnTo>
                <a:lnTo>
                  <a:pt x="45" y="27"/>
                </a:lnTo>
                <a:lnTo>
                  <a:pt x="45" y="24"/>
                </a:lnTo>
                <a:lnTo>
                  <a:pt x="45" y="20"/>
                </a:lnTo>
                <a:lnTo>
                  <a:pt x="27" y="20"/>
                </a:lnTo>
                <a:lnTo>
                  <a:pt x="27" y="0"/>
                </a:lnTo>
                <a:lnTo>
                  <a:pt x="24" y="0"/>
                </a:lnTo>
                <a:lnTo>
                  <a:pt x="0" y="34"/>
                </a:lnTo>
                <a:lnTo>
                  <a:pt x="7" y="34"/>
                </a:lnTo>
                <a:lnTo>
                  <a:pt x="7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3759200" y="3114675"/>
            <a:ext cx="65088" cy="114300"/>
          </a:xfrm>
          <a:custGeom>
            <a:avLst/>
            <a:gdLst>
              <a:gd name="T0" fmla="*/ 0 w 41"/>
              <a:gd name="T1" fmla="*/ 2147483646 h 72"/>
              <a:gd name="T2" fmla="*/ 0 w 41"/>
              <a:gd name="T3" fmla="*/ 2147483646 h 72"/>
              <a:gd name="T4" fmla="*/ 2147483646 w 41"/>
              <a:gd name="T5" fmla="*/ 2147483646 h 72"/>
              <a:gd name="T6" fmla="*/ 2147483646 w 41"/>
              <a:gd name="T7" fmla="*/ 2147483646 h 72"/>
              <a:gd name="T8" fmla="*/ 2147483646 w 41"/>
              <a:gd name="T9" fmla="*/ 2147483646 h 72"/>
              <a:gd name="T10" fmla="*/ 2147483646 w 41"/>
              <a:gd name="T11" fmla="*/ 2147483646 h 72"/>
              <a:gd name="T12" fmla="*/ 2147483646 w 41"/>
              <a:gd name="T13" fmla="*/ 2147483646 h 72"/>
              <a:gd name="T14" fmla="*/ 2147483646 w 41"/>
              <a:gd name="T15" fmla="*/ 2147483646 h 72"/>
              <a:gd name="T16" fmla="*/ 2147483646 w 41"/>
              <a:gd name="T17" fmla="*/ 2147483646 h 72"/>
              <a:gd name="T18" fmla="*/ 2147483646 w 41"/>
              <a:gd name="T19" fmla="*/ 2147483646 h 72"/>
              <a:gd name="T20" fmla="*/ 2147483646 w 41"/>
              <a:gd name="T21" fmla="*/ 2147483646 h 72"/>
              <a:gd name="T22" fmla="*/ 2147483646 w 41"/>
              <a:gd name="T23" fmla="*/ 2147483646 h 72"/>
              <a:gd name="T24" fmla="*/ 2147483646 w 41"/>
              <a:gd name="T25" fmla="*/ 2147483646 h 72"/>
              <a:gd name="T26" fmla="*/ 2147483646 w 41"/>
              <a:gd name="T27" fmla="*/ 2147483646 h 72"/>
              <a:gd name="T28" fmla="*/ 2147483646 w 41"/>
              <a:gd name="T29" fmla="*/ 2147483646 h 72"/>
              <a:gd name="T30" fmla="*/ 2147483646 w 41"/>
              <a:gd name="T31" fmla="*/ 2147483646 h 72"/>
              <a:gd name="T32" fmla="*/ 2147483646 w 41"/>
              <a:gd name="T33" fmla="*/ 2147483646 h 72"/>
              <a:gd name="T34" fmla="*/ 2147483646 w 41"/>
              <a:gd name="T35" fmla="*/ 2147483646 h 72"/>
              <a:gd name="T36" fmla="*/ 2147483646 w 41"/>
              <a:gd name="T37" fmla="*/ 2147483646 h 72"/>
              <a:gd name="T38" fmla="*/ 2147483646 w 41"/>
              <a:gd name="T39" fmla="*/ 2147483646 h 72"/>
              <a:gd name="T40" fmla="*/ 2147483646 w 41"/>
              <a:gd name="T41" fmla="*/ 2147483646 h 72"/>
              <a:gd name="T42" fmla="*/ 2147483646 w 41"/>
              <a:gd name="T43" fmla="*/ 2147483646 h 72"/>
              <a:gd name="T44" fmla="*/ 2147483646 w 41"/>
              <a:gd name="T45" fmla="*/ 2147483646 h 72"/>
              <a:gd name="T46" fmla="*/ 2147483646 w 41"/>
              <a:gd name="T47" fmla="*/ 2147483646 h 72"/>
              <a:gd name="T48" fmla="*/ 2147483646 w 41"/>
              <a:gd name="T49" fmla="*/ 2147483646 h 72"/>
              <a:gd name="T50" fmla="*/ 2147483646 w 41"/>
              <a:gd name="T51" fmla="*/ 2147483646 h 72"/>
              <a:gd name="T52" fmla="*/ 2147483646 w 41"/>
              <a:gd name="T53" fmla="*/ 2147483646 h 72"/>
              <a:gd name="T54" fmla="*/ 2147483646 w 41"/>
              <a:gd name="T55" fmla="*/ 2147483646 h 72"/>
              <a:gd name="T56" fmla="*/ 2147483646 w 41"/>
              <a:gd name="T57" fmla="*/ 0 h 72"/>
              <a:gd name="T58" fmla="*/ 2147483646 w 41"/>
              <a:gd name="T59" fmla="*/ 0 h 72"/>
              <a:gd name="T60" fmla="*/ 2147483646 w 41"/>
              <a:gd name="T61" fmla="*/ 0 h 72"/>
              <a:gd name="T62" fmla="*/ 2147483646 w 41"/>
              <a:gd name="T63" fmla="*/ 0 h 72"/>
              <a:gd name="T64" fmla="*/ 2147483646 w 41"/>
              <a:gd name="T65" fmla="*/ 0 h 72"/>
              <a:gd name="T66" fmla="*/ 2147483646 w 41"/>
              <a:gd name="T67" fmla="*/ 0 h 72"/>
              <a:gd name="T68" fmla="*/ 2147483646 w 41"/>
              <a:gd name="T69" fmla="*/ 2147483646 h 72"/>
              <a:gd name="T70" fmla="*/ 2147483646 w 41"/>
              <a:gd name="T71" fmla="*/ 2147483646 h 72"/>
              <a:gd name="T72" fmla="*/ 2147483646 w 41"/>
              <a:gd name="T73" fmla="*/ 2147483646 h 72"/>
              <a:gd name="T74" fmla="*/ 2147483646 w 41"/>
              <a:gd name="T75" fmla="*/ 2147483646 h 72"/>
              <a:gd name="T76" fmla="*/ 2147483646 w 41"/>
              <a:gd name="T77" fmla="*/ 2147483646 h 72"/>
              <a:gd name="T78" fmla="*/ 2147483646 w 41"/>
              <a:gd name="T79" fmla="*/ 2147483646 h 72"/>
              <a:gd name="T80" fmla="*/ 2147483646 w 41"/>
              <a:gd name="T81" fmla="*/ 2147483646 h 72"/>
              <a:gd name="T82" fmla="*/ 2147483646 w 41"/>
              <a:gd name="T83" fmla="*/ 2147483646 h 72"/>
              <a:gd name="T84" fmla="*/ 2147483646 w 41"/>
              <a:gd name="T85" fmla="*/ 2147483646 h 72"/>
              <a:gd name="T86" fmla="*/ 2147483646 w 41"/>
              <a:gd name="T87" fmla="*/ 2147483646 h 72"/>
              <a:gd name="T88" fmla="*/ 2147483646 w 41"/>
              <a:gd name="T89" fmla="*/ 0 h 72"/>
              <a:gd name="T90" fmla="*/ 2147483646 w 41"/>
              <a:gd name="T91" fmla="*/ 0 h 72"/>
              <a:gd name="T92" fmla="*/ 2147483646 w 41"/>
              <a:gd name="T93" fmla="*/ 0 h 72"/>
              <a:gd name="T94" fmla="*/ 2147483646 w 41"/>
              <a:gd name="T95" fmla="*/ 0 h 72"/>
              <a:gd name="T96" fmla="*/ 2147483646 w 41"/>
              <a:gd name="T97" fmla="*/ 0 h 72"/>
              <a:gd name="T98" fmla="*/ 2147483646 w 41"/>
              <a:gd name="T99" fmla="*/ 0 h 72"/>
              <a:gd name="T100" fmla="*/ 2147483646 w 41"/>
              <a:gd name="T101" fmla="*/ 0 h 72"/>
              <a:gd name="T102" fmla="*/ 2147483646 w 41"/>
              <a:gd name="T103" fmla="*/ 0 h 72"/>
              <a:gd name="T104" fmla="*/ 0 w 41"/>
              <a:gd name="T105" fmla="*/ 0 h 72"/>
              <a:gd name="T106" fmla="*/ 0 w 41"/>
              <a:gd name="T107" fmla="*/ 2147483646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0" y="72"/>
                </a:lnTo>
                <a:lnTo>
                  <a:pt x="3" y="72"/>
                </a:lnTo>
                <a:lnTo>
                  <a:pt x="10" y="72"/>
                </a:lnTo>
                <a:lnTo>
                  <a:pt x="14" y="72"/>
                </a:lnTo>
                <a:lnTo>
                  <a:pt x="21" y="72"/>
                </a:lnTo>
                <a:lnTo>
                  <a:pt x="21" y="38"/>
                </a:lnTo>
                <a:lnTo>
                  <a:pt x="21" y="28"/>
                </a:lnTo>
                <a:lnTo>
                  <a:pt x="24" y="21"/>
                </a:lnTo>
                <a:lnTo>
                  <a:pt x="31" y="18"/>
                </a:lnTo>
                <a:lnTo>
                  <a:pt x="34" y="18"/>
                </a:lnTo>
                <a:lnTo>
                  <a:pt x="38" y="18"/>
                </a:lnTo>
                <a:lnTo>
                  <a:pt x="41" y="18"/>
                </a:lnTo>
                <a:lnTo>
                  <a:pt x="41" y="11"/>
                </a:lnTo>
                <a:lnTo>
                  <a:pt x="41" y="7"/>
                </a:lnTo>
                <a:lnTo>
                  <a:pt x="41" y="4"/>
                </a:lnTo>
                <a:lnTo>
                  <a:pt x="41" y="0"/>
                </a:lnTo>
                <a:lnTo>
                  <a:pt x="38" y="0"/>
                </a:lnTo>
                <a:lnTo>
                  <a:pt x="34" y="0"/>
                </a:lnTo>
                <a:lnTo>
                  <a:pt x="24" y="4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3640138" y="3114675"/>
            <a:ext cx="92075" cy="114300"/>
          </a:xfrm>
          <a:custGeom>
            <a:avLst/>
            <a:gdLst>
              <a:gd name="T0" fmla="*/ 2147483646 w 58"/>
              <a:gd name="T1" fmla="*/ 2147483646 h 72"/>
              <a:gd name="T2" fmla="*/ 2147483646 w 58"/>
              <a:gd name="T3" fmla="*/ 2147483646 h 72"/>
              <a:gd name="T4" fmla="*/ 2147483646 w 58"/>
              <a:gd name="T5" fmla="*/ 2147483646 h 72"/>
              <a:gd name="T6" fmla="*/ 2147483646 w 58"/>
              <a:gd name="T7" fmla="*/ 2147483646 h 72"/>
              <a:gd name="T8" fmla="*/ 2147483646 w 58"/>
              <a:gd name="T9" fmla="*/ 2147483646 h 72"/>
              <a:gd name="T10" fmla="*/ 2147483646 w 58"/>
              <a:gd name="T11" fmla="*/ 2147483646 h 72"/>
              <a:gd name="T12" fmla="*/ 2147483646 w 58"/>
              <a:gd name="T13" fmla="*/ 2147483646 h 72"/>
              <a:gd name="T14" fmla="*/ 2147483646 w 58"/>
              <a:gd name="T15" fmla="*/ 2147483646 h 72"/>
              <a:gd name="T16" fmla="*/ 0 w 58"/>
              <a:gd name="T17" fmla="*/ 2147483646 h 72"/>
              <a:gd name="T18" fmla="*/ 0 w 58"/>
              <a:gd name="T19" fmla="*/ 2147483646 h 72"/>
              <a:gd name="T20" fmla="*/ 0 w 58"/>
              <a:gd name="T21" fmla="*/ 2147483646 h 72"/>
              <a:gd name="T22" fmla="*/ 0 w 58"/>
              <a:gd name="T23" fmla="*/ 2147483646 h 72"/>
              <a:gd name="T24" fmla="*/ 0 w 58"/>
              <a:gd name="T25" fmla="*/ 2147483646 h 72"/>
              <a:gd name="T26" fmla="*/ 0 w 58"/>
              <a:gd name="T27" fmla="*/ 2147483646 h 72"/>
              <a:gd name="T28" fmla="*/ 2147483646 w 58"/>
              <a:gd name="T29" fmla="*/ 2147483646 h 72"/>
              <a:gd name="T30" fmla="*/ 2147483646 w 58"/>
              <a:gd name="T31" fmla="*/ 2147483646 h 72"/>
              <a:gd name="T32" fmla="*/ 2147483646 w 58"/>
              <a:gd name="T33" fmla="*/ 2147483646 h 72"/>
              <a:gd name="T34" fmla="*/ 2147483646 w 58"/>
              <a:gd name="T35" fmla="*/ 2147483646 h 72"/>
              <a:gd name="T36" fmla="*/ 2147483646 w 58"/>
              <a:gd name="T37" fmla="*/ 2147483646 h 72"/>
              <a:gd name="T38" fmla="*/ 2147483646 w 58"/>
              <a:gd name="T39" fmla="*/ 2147483646 h 72"/>
              <a:gd name="T40" fmla="*/ 2147483646 w 58"/>
              <a:gd name="T41" fmla="*/ 2147483646 h 72"/>
              <a:gd name="T42" fmla="*/ 2147483646 w 58"/>
              <a:gd name="T43" fmla="*/ 2147483646 h 72"/>
              <a:gd name="T44" fmla="*/ 2147483646 w 58"/>
              <a:gd name="T45" fmla="*/ 2147483646 h 72"/>
              <a:gd name="T46" fmla="*/ 2147483646 w 58"/>
              <a:gd name="T47" fmla="*/ 2147483646 h 72"/>
              <a:gd name="T48" fmla="*/ 2147483646 w 58"/>
              <a:gd name="T49" fmla="*/ 2147483646 h 72"/>
              <a:gd name="T50" fmla="*/ 2147483646 w 58"/>
              <a:gd name="T51" fmla="*/ 2147483646 h 72"/>
              <a:gd name="T52" fmla="*/ 2147483646 w 58"/>
              <a:gd name="T53" fmla="*/ 2147483646 h 72"/>
              <a:gd name="T54" fmla="*/ 2147483646 w 58"/>
              <a:gd name="T55" fmla="*/ 2147483646 h 72"/>
              <a:gd name="T56" fmla="*/ 2147483646 w 58"/>
              <a:gd name="T57" fmla="*/ 0 h 72"/>
              <a:gd name="T58" fmla="*/ 2147483646 w 58"/>
              <a:gd name="T59" fmla="*/ 0 h 72"/>
              <a:gd name="T60" fmla="*/ 2147483646 w 58"/>
              <a:gd name="T61" fmla="*/ 0 h 72"/>
              <a:gd name="T62" fmla="*/ 2147483646 w 58"/>
              <a:gd name="T63" fmla="*/ 0 h 72"/>
              <a:gd name="T64" fmla="*/ 2147483646 w 58"/>
              <a:gd name="T65" fmla="*/ 0 h 72"/>
              <a:gd name="T66" fmla="*/ 2147483646 w 58"/>
              <a:gd name="T67" fmla="*/ 2147483646 h 72"/>
              <a:gd name="T68" fmla="*/ 2147483646 w 58"/>
              <a:gd name="T69" fmla="*/ 2147483646 h 72"/>
              <a:gd name="T70" fmla="*/ 2147483646 w 58"/>
              <a:gd name="T71" fmla="*/ 2147483646 h 72"/>
              <a:gd name="T72" fmla="*/ 2147483646 w 58"/>
              <a:gd name="T73" fmla="*/ 2147483646 h 72"/>
              <a:gd name="T74" fmla="*/ 2147483646 w 58"/>
              <a:gd name="T75" fmla="*/ 2147483646 h 72"/>
              <a:gd name="T76" fmla="*/ 2147483646 w 58"/>
              <a:gd name="T77" fmla="*/ 2147483646 h 72"/>
              <a:gd name="T78" fmla="*/ 2147483646 w 58"/>
              <a:gd name="T79" fmla="*/ 2147483646 h 72"/>
              <a:gd name="T80" fmla="*/ 2147483646 w 58"/>
              <a:gd name="T81" fmla="*/ 2147483646 h 72"/>
              <a:gd name="T82" fmla="*/ 2147483646 w 58"/>
              <a:gd name="T83" fmla="*/ 2147483646 h 72"/>
              <a:gd name="T84" fmla="*/ 2147483646 w 58"/>
              <a:gd name="T85" fmla="*/ 2147483646 h 72"/>
              <a:gd name="T86" fmla="*/ 2147483646 w 58"/>
              <a:gd name="T87" fmla="*/ 2147483646 h 72"/>
              <a:gd name="T88" fmla="*/ 2147483646 w 58"/>
              <a:gd name="T89" fmla="*/ 2147483646 h 72"/>
              <a:gd name="T90" fmla="*/ 2147483646 w 58"/>
              <a:gd name="T91" fmla="*/ 2147483646 h 72"/>
              <a:gd name="T92" fmla="*/ 2147483646 w 58"/>
              <a:gd name="T93" fmla="*/ 2147483646 h 72"/>
              <a:gd name="T94" fmla="*/ 2147483646 w 58"/>
              <a:gd name="T95" fmla="*/ 2147483646 h 72"/>
              <a:gd name="T96" fmla="*/ 2147483646 w 58"/>
              <a:gd name="T97" fmla="*/ 2147483646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" h="72">
                <a:moveTo>
                  <a:pt x="37" y="28"/>
                </a:moveTo>
                <a:lnTo>
                  <a:pt x="37" y="28"/>
                </a:lnTo>
                <a:lnTo>
                  <a:pt x="30" y="24"/>
                </a:lnTo>
                <a:lnTo>
                  <a:pt x="20" y="28"/>
                </a:lnTo>
                <a:lnTo>
                  <a:pt x="10" y="31"/>
                </a:lnTo>
                <a:lnTo>
                  <a:pt x="0" y="38"/>
                </a:lnTo>
                <a:lnTo>
                  <a:pt x="0" y="48"/>
                </a:lnTo>
                <a:lnTo>
                  <a:pt x="0" y="59"/>
                </a:lnTo>
                <a:lnTo>
                  <a:pt x="6" y="69"/>
                </a:lnTo>
                <a:lnTo>
                  <a:pt x="17" y="72"/>
                </a:lnTo>
                <a:lnTo>
                  <a:pt x="30" y="72"/>
                </a:lnTo>
                <a:lnTo>
                  <a:pt x="44" y="72"/>
                </a:lnTo>
                <a:lnTo>
                  <a:pt x="58" y="69"/>
                </a:lnTo>
                <a:lnTo>
                  <a:pt x="58" y="28"/>
                </a:lnTo>
                <a:lnTo>
                  <a:pt x="54" y="14"/>
                </a:lnTo>
                <a:lnTo>
                  <a:pt x="48" y="7"/>
                </a:lnTo>
                <a:lnTo>
                  <a:pt x="41" y="0"/>
                </a:lnTo>
                <a:lnTo>
                  <a:pt x="27" y="0"/>
                </a:lnTo>
                <a:lnTo>
                  <a:pt x="17" y="0"/>
                </a:lnTo>
                <a:lnTo>
                  <a:pt x="3" y="4"/>
                </a:lnTo>
                <a:lnTo>
                  <a:pt x="3" y="11"/>
                </a:lnTo>
                <a:lnTo>
                  <a:pt x="6" y="18"/>
                </a:lnTo>
                <a:lnTo>
                  <a:pt x="24" y="14"/>
                </a:lnTo>
                <a:lnTo>
                  <a:pt x="30" y="14"/>
                </a:lnTo>
                <a:lnTo>
                  <a:pt x="34" y="18"/>
                </a:lnTo>
                <a:lnTo>
                  <a:pt x="37" y="21"/>
                </a:lnTo>
                <a:lnTo>
                  <a:pt x="37" y="24"/>
                </a:lnTo>
                <a:lnTo>
                  <a:pt x="37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3667125" y="3175000"/>
            <a:ext cx="31750" cy="33338"/>
          </a:xfrm>
          <a:custGeom>
            <a:avLst/>
            <a:gdLst>
              <a:gd name="T0" fmla="*/ 2147483646 w 20"/>
              <a:gd name="T1" fmla="*/ 2147483646 h 21"/>
              <a:gd name="T2" fmla="*/ 2147483646 w 20"/>
              <a:gd name="T3" fmla="*/ 2147483646 h 21"/>
              <a:gd name="T4" fmla="*/ 2147483646 w 20"/>
              <a:gd name="T5" fmla="*/ 2147483646 h 21"/>
              <a:gd name="T6" fmla="*/ 2147483646 w 20"/>
              <a:gd name="T7" fmla="*/ 2147483646 h 21"/>
              <a:gd name="T8" fmla="*/ 2147483646 w 20"/>
              <a:gd name="T9" fmla="*/ 2147483646 h 21"/>
              <a:gd name="T10" fmla="*/ 2147483646 w 20"/>
              <a:gd name="T11" fmla="*/ 2147483646 h 21"/>
              <a:gd name="T12" fmla="*/ 2147483646 w 20"/>
              <a:gd name="T13" fmla="*/ 2147483646 h 21"/>
              <a:gd name="T14" fmla="*/ 2147483646 w 20"/>
              <a:gd name="T15" fmla="*/ 2147483646 h 21"/>
              <a:gd name="T16" fmla="*/ 2147483646 w 20"/>
              <a:gd name="T17" fmla="*/ 2147483646 h 21"/>
              <a:gd name="T18" fmla="*/ 2147483646 w 20"/>
              <a:gd name="T19" fmla="*/ 2147483646 h 21"/>
              <a:gd name="T20" fmla="*/ 0 w 20"/>
              <a:gd name="T21" fmla="*/ 2147483646 h 21"/>
              <a:gd name="T22" fmla="*/ 0 w 20"/>
              <a:gd name="T23" fmla="*/ 2147483646 h 21"/>
              <a:gd name="T24" fmla="*/ 0 w 20"/>
              <a:gd name="T25" fmla="*/ 2147483646 h 21"/>
              <a:gd name="T26" fmla="*/ 0 w 20"/>
              <a:gd name="T27" fmla="*/ 2147483646 h 21"/>
              <a:gd name="T28" fmla="*/ 0 w 20"/>
              <a:gd name="T29" fmla="*/ 2147483646 h 21"/>
              <a:gd name="T30" fmla="*/ 2147483646 w 20"/>
              <a:gd name="T31" fmla="*/ 2147483646 h 21"/>
              <a:gd name="T32" fmla="*/ 2147483646 w 20"/>
              <a:gd name="T33" fmla="*/ 2147483646 h 21"/>
              <a:gd name="T34" fmla="*/ 2147483646 w 20"/>
              <a:gd name="T35" fmla="*/ 0 h 21"/>
              <a:gd name="T36" fmla="*/ 2147483646 w 20"/>
              <a:gd name="T37" fmla="*/ 0 h 21"/>
              <a:gd name="T38" fmla="*/ 2147483646 w 20"/>
              <a:gd name="T39" fmla="*/ 0 h 21"/>
              <a:gd name="T40" fmla="*/ 2147483646 w 20"/>
              <a:gd name="T41" fmla="*/ 0 h 21"/>
              <a:gd name="T42" fmla="*/ 2147483646 w 20"/>
              <a:gd name="T43" fmla="*/ 0 h 21"/>
              <a:gd name="T44" fmla="*/ 2147483646 w 20"/>
              <a:gd name="T45" fmla="*/ 2147483646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1">
                <a:moveTo>
                  <a:pt x="20" y="17"/>
                </a:moveTo>
                <a:lnTo>
                  <a:pt x="20" y="17"/>
                </a:lnTo>
                <a:lnTo>
                  <a:pt x="17" y="21"/>
                </a:lnTo>
                <a:lnTo>
                  <a:pt x="13" y="21"/>
                </a:lnTo>
                <a:lnTo>
                  <a:pt x="10" y="21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lnTo>
                  <a:pt x="0" y="7"/>
                </a:lnTo>
                <a:lnTo>
                  <a:pt x="3" y="4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3546475" y="3136900"/>
            <a:ext cx="38100" cy="71438"/>
          </a:xfrm>
          <a:custGeom>
            <a:avLst/>
            <a:gdLst>
              <a:gd name="T0" fmla="*/ 0 w 24"/>
              <a:gd name="T1" fmla="*/ 2147483646 h 45"/>
              <a:gd name="T2" fmla="*/ 0 w 24"/>
              <a:gd name="T3" fmla="*/ 2147483646 h 45"/>
              <a:gd name="T4" fmla="*/ 0 w 24"/>
              <a:gd name="T5" fmla="*/ 2147483646 h 45"/>
              <a:gd name="T6" fmla="*/ 0 w 24"/>
              <a:gd name="T7" fmla="*/ 2147483646 h 45"/>
              <a:gd name="T8" fmla="*/ 2147483646 w 24"/>
              <a:gd name="T9" fmla="*/ 2147483646 h 45"/>
              <a:gd name="T10" fmla="*/ 2147483646 w 24"/>
              <a:gd name="T11" fmla="*/ 2147483646 h 45"/>
              <a:gd name="T12" fmla="*/ 2147483646 w 24"/>
              <a:gd name="T13" fmla="*/ 2147483646 h 45"/>
              <a:gd name="T14" fmla="*/ 2147483646 w 24"/>
              <a:gd name="T15" fmla="*/ 2147483646 h 45"/>
              <a:gd name="T16" fmla="*/ 2147483646 w 24"/>
              <a:gd name="T17" fmla="*/ 0 h 45"/>
              <a:gd name="T18" fmla="*/ 2147483646 w 24"/>
              <a:gd name="T19" fmla="*/ 0 h 45"/>
              <a:gd name="T20" fmla="*/ 2147483646 w 24"/>
              <a:gd name="T21" fmla="*/ 2147483646 h 45"/>
              <a:gd name="T22" fmla="*/ 2147483646 w 24"/>
              <a:gd name="T23" fmla="*/ 2147483646 h 45"/>
              <a:gd name="T24" fmla="*/ 2147483646 w 24"/>
              <a:gd name="T25" fmla="*/ 2147483646 h 45"/>
              <a:gd name="T26" fmla="*/ 2147483646 w 24"/>
              <a:gd name="T27" fmla="*/ 2147483646 h 45"/>
              <a:gd name="T28" fmla="*/ 2147483646 w 24"/>
              <a:gd name="T29" fmla="*/ 2147483646 h 45"/>
              <a:gd name="T30" fmla="*/ 2147483646 w 24"/>
              <a:gd name="T31" fmla="*/ 2147483646 h 45"/>
              <a:gd name="T32" fmla="*/ 2147483646 w 24"/>
              <a:gd name="T33" fmla="*/ 2147483646 h 45"/>
              <a:gd name="T34" fmla="*/ 2147483646 w 24"/>
              <a:gd name="T35" fmla="*/ 2147483646 h 45"/>
              <a:gd name="T36" fmla="*/ 2147483646 w 24"/>
              <a:gd name="T37" fmla="*/ 2147483646 h 45"/>
              <a:gd name="T38" fmla="*/ 2147483646 w 24"/>
              <a:gd name="T39" fmla="*/ 2147483646 h 45"/>
              <a:gd name="T40" fmla="*/ 2147483646 w 24"/>
              <a:gd name="T41" fmla="*/ 2147483646 h 45"/>
              <a:gd name="T42" fmla="*/ 2147483646 w 24"/>
              <a:gd name="T43" fmla="*/ 2147483646 h 45"/>
              <a:gd name="T44" fmla="*/ 2147483646 w 24"/>
              <a:gd name="T45" fmla="*/ 2147483646 h 45"/>
              <a:gd name="T46" fmla="*/ 2147483646 w 24"/>
              <a:gd name="T47" fmla="*/ 2147483646 h 45"/>
              <a:gd name="T48" fmla="*/ 0 w 24"/>
              <a:gd name="T49" fmla="*/ 2147483646 h 45"/>
              <a:gd name="T50" fmla="*/ 0 w 24"/>
              <a:gd name="T51" fmla="*/ 2147483646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45">
                <a:moveTo>
                  <a:pt x="0" y="17"/>
                </a:move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7" y="4"/>
                </a:lnTo>
                <a:lnTo>
                  <a:pt x="14" y="0"/>
                </a:lnTo>
                <a:lnTo>
                  <a:pt x="17" y="4"/>
                </a:lnTo>
                <a:lnTo>
                  <a:pt x="24" y="7"/>
                </a:lnTo>
                <a:lnTo>
                  <a:pt x="24" y="14"/>
                </a:lnTo>
                <a:lnTo>
                  <a:pt x="24" y="21"/>
                </a:lnTo>
                <a:lnTo>
                  <a:pt x="24" y="31"/>
                </a:lnTo>
                <a:lnTo>
                  <a:pt x="21" y="38"/>
                </a:lnTo>
                <a:lnTo>
                  <a:pt x="17" y="41"/>
                </a:lnTo>
                <a:lnTo>
                  <a:pt x="7" y="45"/>
                </a:lnTo>
                <a:lnTo>
                  <a:pt x="0" y="4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3514725" y="3114675"/>
            <a:ext cx="107950" cy="163513"/>
          </a:xfrm>
          <a:custGeom>
            <a:avLst/>
            <a:gdLst>
              <a:gd name="T0" fmla="*/ 0 w 68"/>
              <a:gd name="T1" fmla="*/ 2147483646 h 103"/>
              <a:gd name="T2" fmla="*/ 0 w 68"/>
              <a:gd name="T3" fmla="*/ 2147483646 h 103"/>
              <a:gd name="T4" fmla="*/ 2147483646 w 68"/>
              <a:gd name="T5" fmla="*/ 2147483646 h 103"/>
              <a:gd name="T6" fmla="*/ 2147483646 w 68"/>
              <a:gd name="T7" fmla="*/ 2147483646 h 103"/>
              <a:gd name="T8" fmla="*/ 2147483646 w 68"/>
              <a:gd name="T9" fmla="*/ 2147483646 h 103"/>
              <a:gd name="T10" fmla="*/ 2147483646 w 68"/>
              <a:gd name="T11" fmla="*/ 2147483646 h 103"/>
              <a:gd name="T12" fmla="*/ 2147483646 w 68"/>
              <a:gd name="T13" fmla="*/ 2147483646 h 103"/>
              <a:gd name="T14" fmla="*/ 2147483646 w 68"/>
              <a:gd name="T15" fmla="*/ 2147483646 h 103"/>
              <a:gd name="T16" fmla="*/ 2147483646 w 68"/>
              <a:gd name="T17" fmla="*/ 2147483646 h 103"/>
              <a:gd name="T18" fmla="*/ 2147483646 w 68"/>
              <a:gd name="T19" fmla="*/ 2147483646 h 103"/>
              <a:gd name="T20" fmla="*/ 2147483646 w 68"/>
              <a:gd name="T21" fmla="*/ 2147483646 h 103"/>
              <a:gd name="T22" fmla="*/ 2147483646 w 68"/>
              <a:gd name="T23" fmla="*/ 2147483646 h 103"/>
              <a:gd name="T24" fmla="*/ 2147483646 w 68"/>
              <a:gd name="T25" fmla="*/ 2147483646 h 103"/>
              <a:gd name="T26" fmla="*/ 2147483646 w 68"/>
              <a:gd name="T27" fmla="*/ 2147483646 h 103"/>
              <a:gd name="T28" fmla="*/ 2147483646 w 68"/>
              <a:gd name="T29" fmla="*/ 2147483646 h 103"/>
              <a:gd name="T30" fmla="*/ 2147483646 w 68"/>
              <a:gd name="T31" fmla="*/ 2147483646 h 103"/>
              <a:gd name="T32" fmla="*/ 2147483646 w 68"/>
              <a:gd name="T33" fmla="*/ 2147483646 h 103"/>
              <a:gd name="T34" fmla="*/ 2147483646 w 68"/>
              <a:gd name="T35" fmla="*/ 2147483646 h 103"/>
              <a:gd name="T36" fmla="*/ 2147483646 w 68"/>
              <a:gd name="T37" fmla="*/ 2147483646 h 103"/>
              <a:gd name="T38" fmla="*/ 2147483646 w 68"/>
              <a:gd name="T39" fmla="*/ 2147483646 h 103"/>
              <a:gd name="T40" fmla="*/ 2147483646 w 68"/>
              <a:gd name="T41" fmla="*/ 2147483646 h 103"/>
              <a:gd name="T42" fmla="*/ 2147483646 w 68"/>
              <a:gd name="T43" fmla="*/ 2147483646 h 103"/>
              <a:gd name="T44" fmla="*/ 2147483646 w 68"/>
              <a:gd name="T45" fmla="*/ 2147483646 h 103"/>
              <a:gd name="T46" fmla="*/ 2147483646 w 68"/>
              <a:gd name="T47" fmla="*/ 2147483646 h 103"/>
              <a:gd name="T48" fmla="*/ 2147483646 w 68"/>
              <a:gd name="T49" fmla="*/ 2147483646 h 103"/>
              <a:gd name="T50" fmla="*/ 2147483646 w 68"/>
              <a:gd name="T51" fmla="*/ 2147483646 h 103"/>
              <a:gd name="T52" fmla="*/ 2147483646 w 68"/>
              <a:gd name="T53" fmla="*/ 2147483646 h 103"/>
              <a:gd name="T54" fmla="*/ 2147483646 w 68"/>
              <a:gd name="T55" fmla="*/ 0 h 103"/>
              <a:gd name="T56" fmla="*/ 2147483646 w 68"/>
              <a:gd name="T57" fmla="*/ 0 h 103"/>
              <a:gd name="T58" fmla="*/ 2147483646 w 68"/>
              <a:gd name="T59" fmla="*/ 0 h 103"/>
              <a:gd name="T60" fmla="*/ 2147483646 w 68"/>
              <a:gd name="T61" fmla="*/ 0 h 103"/>
              <a:gd name="T62" fmla="*/ 2147483646 w 68"/>
              <a:gd name="T63" fmla="*/ 0 h 103"/>
              <a:gd name="T64" fmla="*/ 2147483646 w 68"/>
              <a:gd name="T65" fmla="*/ 0 h 103"/>
              <a:gd name="T66" fmla="*/ 2147483646 w 68"/>
              <a:gd name="T67" fmla="*/ 2147483646 h 103"/>
              <a:gd name="T68" fmla="*/ 2147483646 w 68"/>
              <a:gd name="T69" fmla="*/ 2147483646 h 103"/>
              <a:gd name="T70" fmla="*/ 2147483646 w 68"/>
              <a:gd name="T71" fmla="*/ 2147483646 h 103"/>
              <a:gd name="T72" fmla="*/ 2147483646 w 68"/>
              <a:gd name="T73" fmla="*/ 2147483646 h 103"/>
              <a:gd name="T74" fmla="*/ 2147483646 w 68"/>
              <a:gd name="T75" fmla="*/ 2147483646 h 103"/>
              <a:gd name="T76" fmla="*/ 2147483646 w 68"/>
              <a:gd name="T77" fmla="*/ 2147483646 h 103"/>
              <a:gd name="T78" fmla="*/ 2147483646 w 68"/>
              <a:gd name="T79" fmla="*/ 2147483646 h 103"/>
              <a:gd name="T80" fmla="*/ 2147483646 w 68"/>
              <a:gd name="T81" fmla="*/ 2147483646 h 103"/>
              <a:gd name="T82" fmla="*/ 2147483646 w 68"/>
              <a:gd name="T83" fmla="*/ 2147483646 h 103"/>
              <a:gd name="T84" fmla="*/ 2147483646 w 68"/>
              <a:gd name="T85" fmla="*/ 2147483646 h 103"/>
              <a:gd name="T86" fmla="*/ 2147483646 w 68"/>
              <a:gd name="T87" fmla="*/ 2147483646 h 103"/>
              <a:gd name="T88" fmla="*/ 2147483646 w 68"/>
              <a:gd name="T89" fmla="*/ 2147483646 h 103"/>
              <a:gd name="T90" fmla="*/ 2147483646 w 68"/>
              <a:gd name="T91" fmla="*/ 0 h 103"/>
              <a:gd name="T92" fmla="*/ 2147483646 w 68"/>
              <a:gd name="T93" fmla="*/ 0 h 103"/>
              <a:gd name="T94" fmla="*/ 2147483646 w 68"/>
              <a:gd name="T95" fmla="*/ 0 h 103"/>
              <a:gd name="T96" fmla="*/ 2147483646 w 68"/>
              <a:gd name="T97" fmla="*/ 0 h 103"/>
              <a:gd name="T98" fmla="*/ 2147483646 w 68"/>
              <a:gd name="T99" fmla="*/ 0 h 103"/>
              <a:gd name="T100" fmla="*/ 2147483646 w 68"/>
              <a:gd name="T101" fmla="*/ 0 h 103"/>
              <a:gd name="T102" fmla="*/ 0 w 68"/>
              <a:gd name="T103" fmla="*/ 0 h 103"/>
              <a:gd name="T104" fmla="*/ 0 w 68"/>
              <a:gd name="T105" fmla="*/ 2147483646 h 1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" h="103">
                <a:moveTo>
                  <a:pt x="0" y="103"/>
                </a:moveTo>
                <a:lnTo>
                  <a:pt x="0" y="103"/>
                </a:lnTo>
                <a:lnTo>
                  <a:pt x="6" y="103"/>
                </a:lnTo>
                <a:lnTo>
                  <a:pt x="10" y="103"/>
                </a:lnTo>
                <a:lnTo>
                  <a:pt x="13" y="103"/>
                </a:lnTo>
                <a:lnTo>
                  <a:pt x="20" y="103"/>
                </a:lnTo>
                <a:lnTo>
                  <a:pt x="20" y="72"/>
                </a:lnTo>
                <a:lnTo>
                  <a:pt x="24" y="72"/>
                </a:lnTo>
                <a:lnTo>
                  <a:pt x="27" y="72"/>
                </a:lnTo>
                <a:lnTo>
                  <a:pt x="44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18"/>
                </a:lnTo>
                <a:lnTo>
                  <a:pt x="58" y="7"/>
                </a:lnTo>
                <a:lnTo>
                  <a:pt x="51" y="0"/>
                </a:lnTo>
                <a:lnTo>
                  <a:pt x="37" y="0"/>
                </a:lnTo>
                <a:lnTo>
                  <a:pt x="31" y="0"/>
                </a:lnTo>
                <a:lnTo>
                  <a:pt x="27" y="4"/>
                </a:lnTo>
                <a:lnTo>
                  <a:pt x="20" y="7"/>
                </a:lnTo>
                <a:lnTo>
                  <a:pt x="17" y="11"/>
                </a:lnTo>
                <a:lnTo>
                  <a:pt x="17" y="7"/>
                </a:lnTo>
                <a:lnTo>
                  <a:pt x="17" y="4"/>
                </a:lnTo>
                <a:lnTo>
                  <a:pt x="17" y="0"/>
                </a:lnTo>
                <a:lnTo>
                  <a:pt x="10" y="0"/>
                </a:lnTo>
                <a:lnTo>
                  <a:pt x="3" y="0"/>
                </a:lnTo>
                <a:lnTo>
                  <a:pt x="0" y="0"/>
                </a:lnTo>
                <a:lnTo>
                  <a:pt x="0" y="1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3421063" y="3071813"/>
            <a:ext cx="60325" cy="26987"/>
          </a:xfrm>
          <a:custGeom>
            <a:avLst/>
            <a:gdLst>
              <a:gd name="T0" fmla="*/ 0 w 38"/>
              <a:gd name="T1" fmla="*/ 2147483646 h 17"/>
              <a:gd name="T2" fmla="*/ 0 w 38"/>
              <a:gd name="T3" fmla="*/ 2147483646 h 17"/>
              <a:gd name="T4" fmla="*/ 2147483646 w 38"/>
              <a:gd name="T5" fmla="*/ 2147483646 h 17"/>
              <a:gd name="T6" fmla="*/ 2147483646 w 38"/>
              <a:gd name="T7" fmla="*/ 2147483646 h 17"/>
              <a:gd name="T8" fmla="*/ 2147483646 w 38"/>
              <a:gd name="T9" fmla="*/ 2147483646 h 17"/>
              <a:gd name="T10" fmla="*/ 2147483646 w 38"/>
              <a:gd name="T11" fmla="*/ 2147483646 h 17"/>
              <a:gd name="T12" fmla="*/ 2147483646 w 38"/>
              <a:gd name="T13" fmla="*/ 2147483646 h 17"/>
              <a:gd name="T14" fmla="*/ 2147483646 w 38"/>
              <a:gd name="T15" fmla="*/ 0 h 17"/>
              <a:gd name="T16" fmla="*/ 2147483646 w 38"/>
              <a:gd name="T17" fmla="*/ 0 h 17"/>
              <a:gd name="T18" fmla="*/ 2147483646 w 38"/>
              <a:gd name="T19" fmla="*/ 0 h 17"/>
              <a:gd name="T20" fmla="*/ 2147483646 w 38"/>
              <a:gd name="T21" fmla="*/ 0 h 17"/>
              <a:gd name="T22" fmla="*/ 2147483646 w 38"/>
              <a:gd name="T23" fmla="*/ 0 h 17"/>
              <a:gd name="T24" fmla="*/ 2147483646 w 38"/>
              <a:gd name="T25" fmla="*/ 0 h 17"/>
              <a:gd name="T26" fmla="*/ 2147483646 w 38"/>
              <a:gd name="T27" fmla="*/ 0 h 17"/>
              <a:gd name="T28" fmla="*/ 0 w 38"/>
              <a:gd name="T29" fmla="*/ 2147483646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8" h="17">
                <a:moveTo>
                  <a:pt x="0" y="17"/>
                </a:moveTo>
                <a:lnTo>
                  <a:pt x="0" y="17"/>
                </a:lnTo>
                <a:lnTo>
                  <a:pt x="7" y="17"/>
                </a:lnTo>
                <a:lnTo>
                  <a:pt x="14" y="17"/>
                </a:lnTo>
                <a:lnTo>
                  <a:pt x="17" y="17"/>
                </a:lnTo>
                <a:lnTo>
                  <a:pt x="38" y="0"/>
                </a:lnTo>
                <a:lnTo>
                  <a:pt x="35" y="0"/>
                </a:lnTo>
                <a:lnTo>
                  <a:pt x="28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3416300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7" y="4"/>
                </a:lnTo>
                <a:lnTo>
                  <a:pt x="10" y="0"/>
                </a:lnTo>
                <a:lnTo>
                  <a:pt x="17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3389313" y="3114675"/>
            <a:ext cx="103187" cy="114300"/>
          </a:xfrm>
          <a:custGeom>
            <a:avLst/>
            <a:gdLst>
              <a:gd name="T0" fmla="*/ 2147483646 w 65"/>
              <a:gd name="T1" fmla="*/ 2147483646 h 72"/>
              <a:gd name="T2" fmla="*/ 2147483646 w 65"/>
              <a:gd name="T3" fmla="*/ 2147483646 h 72"/>
              <a:gd name="T4" fmla="*/ 2147483646 w 65"/>
              <a:gd name="T5" fmla="*/ 2147483646 h 72"/>
              <a:gd name="T6" fmla="*/ 2147483646 w 65"/>
              <a:gd name="T7" fmla="*/ 2147483646 h 72"/>
              <a:gd name="T8" fmla="*/ 2147483646 w 65"/>
              <a:gd name="T9" fmla="*/ 2147483646 h 72"/>
              <a:gd name="T10" fmla="*/ 2147483646 w 65"/>
              <a:gd name="T11" fmla="*/ 2147483646 h 72"/>
              <a:gd name="T12" fmla="*/ 2147483646 w 65"/>
              <a:gd name="T13" fmla="*/ 2147483646 h 72"/>
              <a:gd name="T14" fmla="*/ 2147483646 w 65"/>
              <a:gd name="T15" fmla="*/ 2147483646 h 72"/>
              <a:gd name="T16" fmla="*/ 2147483646 w 65"/>
              <a:gd name="T17" fmla="*/ 2147483646 h 72"/>
              <a:gd name="T18" fmla="*/ 2147483646 w 65"/>
              <a:gd name="T19" fmla="*/ 2147483646 h 72"/>
              <a:gd name="T20" fmla="*/ 2147483646 w 65"/>
              <a:gd name="T21" fmla="*/ 0 h 72"/>
              <a:gd name="T22" fmla="*/ 2147483646 w 65"/>
              <a:gd name="T23" fmla="*/ 0 h 72"/>
              <a:gd name="T24" fmla="*/ 2147483646 w 65"/>
              <a:gd name="T25" fmla="*/ 0 h 72"/>
              <a:gd name="T26" fmla="*/ 2147483646 w 65"/>
              <a:gd name="T27" fmla="*/ 0 h 72"/>
              <a:gd name="T28" fmla="*/ 2147483646 w 65"/>
              <a:gd name="T29" fmla="*/ 0 h 72"/>
              <a:gd name="T30" fmla="*/ 2147483646 w 65"/>
              <a:gd name="T31" fmla="*/ 0 h 72"/>
              <a:gd name="T32" fmla="*/ 2147483646 w 65"/>
              <a:gd name="T33" fmla="*/ 2147483646 h 72"/>
              <a:gd name="T34" fmla="*/ 2147483646 w 65"/>
              <a:gd name="T35" fmla="*/ 2147483646 h 72"/>
              <a:gd name="T36" fmla="*/ 0 w 65"/>
              <a:gd name="T37" fmla="*/ 2147483646 h 72"/>
              <a:gd name="T38" fmla="*/ 0 w 65"/>
              <a:gd name="T39" fmla="*/ 2147483646 h 72"/>
              <a:gd name="T40" fmla="*/ 0 w 65"/>
              <a:gd name="T41" fmla="*/ 2147483646 h 72"/>
              <a:gd name="T42" fmla="*/ 0 w 65"/>
              <a:gd name="T43" fmla="*/ 2147483646 h 72"/>
              <a:gd name="T44" fmla="*/ 0 w 65"/>
              <a:gd name="T45" fmla="*/ 2147483646 h 72"/>
              <a:gd name="T46" fmla="*/ 0 w 65"/>
              <a:gd name="T47" fmla="*/ 2147483646 h 72"/>
              <a:gd name="T48" fmla="*/ 2147483646 w 65"/>
              <a:gd name="T49" fmla="*/ 2147483646 h 72"/>
              <a:gd name="T50" fmla="*/ 2147483646 w 65"/>
              <a:gd name="T51" fmla="*/ 2147483646 h 72"/>
              <a:gd name="T52" fmla="*/ 2147483646 w 65"/>
              <a:gd name="T53" fmla="*/ 2147483646 h 72"/>
              <a:gd name="T54" fmla="*/ 2147483646 w 65"/>
              <a:gd name="T55" fmla="*/ 2147483646 h 72"/>
              <a:gd name="T56" fmla="*/ 2147483646 w 65"/>
              <a:gd name="T57" fmla="*/ 2147483646 h 72"/>
              <a:gd name="T58" fmla="*/ 2147483646 w 65"/>
              <a:gd name="T59" fmla="*/ 2147483646 h 72"/>
              <a:gd name="T60" fmla="*/ 2147483646 w 65"/>
              <a:gd name="T61" fmla="*/ 2147483646 h 72"/>
              <a:gd name="T62" fmla="*/ 2147483646 w 65"/>
              <a:gd name="T63" fmla="*/ 2147483646 h 72"/>
              <a:gd name="T64" fmla="*/ 2147483646 w 65"/>
              <a:gd name="T65" fmla="*/ 2147483646 h 72"/>
              <a:gd name="T66" fmla="*/ 2147483646 w 65"/>
              <a:gd name="T67" fmla="*/ 2147483646 h 72"/>
              <a:gd name="T68" fmla="*/ 2147483646 w 65"/>
              <a:gd name="T69" fmla="*/ 2147483646 h 72"/>
              <a:gd name="T70" fmla="*/ 2147483646 w 65"/>
              <a:gd name="T71" fmla="*/ 2147483646 h 72"/>
              <a:gd name="T72" fmla="*/ 2147483646 w 65"/>
              <a:gd name="T73" fmla="*/ 2147483646 h 72"/>
              <a:gd name="T74" fmla="*/ 2147483646 w 65"/>
              <a:gd name="T75" fmla="*/ 2147483646 h 72"/>
              <a:gd name="T76" fmla="*/ 2147483646 w 65"/>
              <a:gd name="T77" fmla="*/ 2147483646 h 72"/>
              <a:gd name="T78" fmla="*/ 2147483646 w 65"/>
              <a:gd name="T79" fmla="*/ 2147483646 h 72"/>
              <a:gd name="T80" fmla="*/ 2147483646 w 65"/>
              <a:gd name="T81" fmla="*/ 2147483646 h 72"/>
              <a:gd name="T82" fmla="*/ 2147483646 w 65"/>
              <a:gd name="T83" fmla="*/ 2147483646 h 72"/>
              <a:gd name="T84" fmla="*/ 2147483646 w 65"/>
              <a:gd name="T85" fmla="*/ 2147483646 h 72"/>
              <a:gd name="T86" fmla="*/ 2147483646 w 65"/>
              <a:gd name="T87" fmla="*/ 2147483646 h 72"/>
              <a:gd name="T88" fmla="*/ 2147483646 w 65"/>
              <a:gd name="T89" fmla="*/ 2147483646 h 72"/>
              <a:gd name="T90" fmla="*/ 2147483646 w 65"/>
              <a:gd name="T91" fmla="*/ 2147483646 h 72"/>
              <a:gd name="T92" fmla="*/ 2147483646 w 65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5" h="72">
                <a:moveTo>
                  <a:pt x="65" y="42"/>
                </a:moveTo>
                <a:lnTo>
                  <a:pt x="65" y="42"/>
                </a:lnTo>
                <a:lnTo>
                  <a:pt x="65" y="38"/>
                </a:lnTo>
                <a:lnTo>
                  <a:pt x="65" y="31"/>
                </a:lnTo>
                <a:lnTo>
                  <a:pt x="61" y="21"/>
                </a:lnTo>
                <a:lnTo>
                  <a:pt x="55" y="7"/>
                </a:lnTo>
                <a:lnTo>
                  <a:pt x="48" y="0"/>
                </a:lnTo>
                <a:lnTo>
                  <a:pt x="34" y="0"/>
                </a:lnTo>
                <a:lnTo>
                  <a:pt x="17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20" y="69"/>
                </a:lnTo>
                <a:lnTo>
                  <a:pt x="37" y="72"/>
                </a:lnTo>
                <a:lnTo>
                  <a:pt x="48" y="72"/>
                </a:lnTo>
                <a:lnTo>
                  <a:pt x="61" y="69"/>
                </a:lnTo>
                <a:lnTo>
                  <a:pt x="58" y="62"/>
                </a:lnTo>
                <a:lnTo>
                  <a:pt x="58" y="55"/>
                </a:lnTo>
                <a:lnTo>
                  <a:pt x="48" y="55"/>
                </a:lnTo>
                <a:lnTo>
                  <a:pt x="37" y="59"/>
                </a:lnTo>
                <a:lnTo>
                  <a:pt x="31" y="55"/>
                </a:lnTo>
                <a:lnTo>
                  <a:pt x="24" y="55"/>
                </a:lnTo>
                <a:lnTo>
                  <a:pt x="20" y="48"/>
                </a:lnTo>
                <a:lnTo>
                  <a:pt x="17" y="42"/>
                </a:lnTo>
                <a:lnTo>
                  <a:pt x="65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3275013" y="3094038"/>
            <a:ext cx="58737" cy="107950"/>
          </a:xfrm>
          <a:custGeom>
            <a:avLst/>
            <a:gdLst>
              <a:gd name="T0" fmla="*/ 0 w 37"/>
              <a:gd name="T1" fmla="*/ 2147483646 h 68"/>
              <a:gd name="T2" fmla="*/ 0 w 37"/>
              <a:gd name="T3" fmla="*/ 2147483646 h 68"/>
              <a:gd name="T4" fmla="*/ 2147483646 w 37"/>
              <a:gd name="T5" fmla="*/ 2147483646 h 68"/>
              <a:gd name="T6" fmla="*/ 2147483646 w 37"/>
              <a:gd name="T7" fmla="*/ 2147483646 h 68"/>
              <a:gd name="T8" fmla="*/ 2147483646 w 37"/>
              <a:gd name="T9" fmla="*/ 0 h 68"/>
              <a:gd name="T10" fmla="*/ 2147483646 w 37"/>
              <a:gd name="T11" fmla="*/ 0 h 68"/>
              <a:gd name="T12" fmla="*/ 2147483646 w 37"/>
              <a:gd name="T13" fmla="*/ 2147483646 h 68"/>
              <a:gd name="T14" fmla="*/ 2147483646 w 37"/>
              <a:gd name="T15" fmla="*/ 2147483646 h 68"/>
              <a:gd name="T16" fmla="*/ 2147483646 w 37"/>
              <a:gd name="T17" fmla="*/ 2147483646 h 68"/>
              <a:gd name="T18" fmla="*/ 2147483646 w 37"/>
              <a:gd name="T19" fmla="*/ 2147483646 h 68"/>
              <a:gd name="T20" fmla="*/ 2147483646 w 37"/>
              <a:gd name="T21" fmla="*/ 2147483646 h 68"/>
              <a:gd name="T22" fmla="*/ 2147483646 w 37"/>
              <a:gd name="T23" fmla="*/ 2147483646 h 68"/>
              <a:gd name="T24" fmla="*/ 2147483646 w 37"/>
              <a:gd name="T25" fmla="*/ 2147483646 h 68"/>
              <a:gd name="T26" fmla="*/ 2147483646 w 37"/>
              <a:gd name="T27" fmla="*/ 2147483646 h 68"/>
              <a:gd name="T28" fmla="*/ 2147483646 w 37"/>
              <a:gd name="T29" fmla="*/ 2147483646 h 68"/>
              <a:gd name="T30" fmla="*/ 2147483646 w 37"/>
              <a:gd name="T31" fmla="*/ 2147483646 h 68"/>
              <a:gd name="T32" fmla="*/ 2147483646 w 37"/>
              <a:gd name="T33" fmla="*/ 2147483646 h 68"/>
              <a:gd name="T34" fmla="*/ 2147483646 w 37"/>
              <a:gd name="T35" fmla="*/ 2147483646 h 68"/>
              <a:gd name="T36" fmla="*/ 2147483646 w 37"/>
              <a:gd name="T37" fmla="*/ 2147483646 h 68"/>
              <a:gd name="T38" fmla="*/ 2147483646 w 37"/>
              <a:gd name="T39" fmla="*/ 2147483646 h 68"/>
              <a:gd name="T40" fmla="*/ 2147483646 w 37"/>
              <a:gd name="T41" fmla="*/ 2147483646 h 68"/>
              <a:gd name="T42" fmla="*/ 2147483646 w 37"/>
              <a:gd name="T43" fmla="*/ 2147483646 h 68"/>
              <a:gd name="T44" fmla="*/ 2147483646 w 37"/>
              <a:gd name="T45" fmla="*/ 2147483646 h 68"/>
              <a:gd name="T46" fmla="*/ 2147483646 w 37"/>
              <a:gd name="T47" fmla="*/ 2147483646 h 68"/>
              <a:gd name="T48" fmla="*/ 0 w 37"/>
              <a:gd name="T49" fmla="*/ 2147483646 h 68"/>
              <a:gd name="T50" fmla="*/ 0 w 37"/>
              <a:gd name="T51" fmla="*/ 2147483646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68">
                <a:moveTo>
                  <a:pt x="0" y="3"/>
                </a:moveTo>
                <a:lnTo>
                  <a:pt x="0" y="3"/>
                </a:lnTo>
                <a:lnTo>
                  <a:pt x="3" y="3"/>
                </a:lnTo>
                <a:lnTo>
                  <a:pt x="7" y="0"/>
                </a:lnTo>
                <a:lnTo>
                  <a:pt x="20" y="3"/>
                </a:lnTo>
                <a:lnTo>
                  <a:pt x="27" y="10"/>
                </a:lnTo>
                <a:lnTo>
                  <a:pt x="34" y="20"/>
                </a:lnTo>
                <a:lnTo>
                  <a:pt x="37" y="34"/>
                </a:lnTo>
                <a:lnTo>
                  <a:pt x="34" y="51"/>
                </a:lnTo>
                <a:lnTo>
                  <a:pt x="27" y="61"/>
                </a:lnTo>
                <a:lnTo>
                  <a:pt x="20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3241675" y="3067050"/>
            <a:ext cx="125413" cy="161925"/>
          </a:xfrm>
          <a:custGeom>
            <a:avLst/>
            <a:gdLst>
              <a:gd name="T0" fmla="*/ 0 w 79"/>
              <a:gd name="T1" fmla="*/ 2147483646 h 102"/>
              <a:gd name="T2" fmla="*/ 0 w 79"/>
              <a:gd name="T3" fmla="*/ 2147483646 h 102"/>
              <a:gd name="T4" fmla="*/ 2147483646 w 79"/>
              <a:gd name="T5" fmla="*/ 2147483646 h 102"/>
              <a:gd name="T6" fmla="*/ 2147483646 w 79"/>
              <a:gd name="T7" fmla="*/ 2147483646 h 102"/>
              <a:gd name="T8" fmla="*/ 2147483646 w 79"/>
              <a:gd name="T9" fmla="*/ 2147483646 h 102"/>
              <a:gd name="T10" fmla="*/ 2147483646 w 79"/>
              <a:gd name="T11" fmla="*/ 2147483646 h 102"/>
              <a:gd name="T12" fmla="*/ 2147483646 w 79"/>
              <a:gd name="T13" fmla="*/ 2147483646 h 102"/>
              <a:gd name="T14" fmla="*/ 2147483646 w 79"/>
              <a:gd name="T15" fmla="*/ 2147483646 h 102"/>
              <a:gd name="T16" fmla="*/ 2147483646 w 79"/>
              <a:gd name="T17" fmla="*/ 2147483646 h 102"/>
              <a:gd name="T18" fmla="*/ 2147483646 w 79"/>
              <a:gd name="T19" fmla="*/ 2147483646 h 102"/>
              <a:gd name="T20" fmla="*/ 2147483646 w 79"/>
              <a:gd name="T21" fmla="*/ 2147483646 h 102"/>
              <a:gd name="T22" fmla="*/ 2147483646 w 79"/>
              <a:gd name="T23" fmla="*/ 2147483646 h 102"/>
              <a:gd name="T24" fmla="*/ 2147483646 w 79"/>
              <a:gd name="T25" fmla="*/ 2147483646 h 102"/>
              <a:gd name="T26" fmla="*/ 2147483646 w 79"/>
              <a:gd name="T27" fmla="*/ 2147483646 h 102"/>
              <a:gd name="T28" fmla="*/ 2147483646 w 79"/>
              <a:gd name="T29" fmla="*/ 2147483646 h 102"/>
              <a:gd name="T30" fmla="*/ 2147483646 w 79"/>
              <a:gd name="T31" fmla="*/ 2147483646 h 102"/>
              <a:gd name="T32" fmla="*/ 2147483646 w 79"/>
              <a:gd name="T33" fmla="*/ 2147483646 h 102"/>
              <a:gd name="T34" fmla="*/ 2147483646 w 79"/>
              <a:gd name="T35" fmla="*/ 2147483646 h 102"/>
              <a:gd name="T36" fmla="*/ 2147483646 w 79"/>
              <a:gd name="T37" fmla="*/ 2147483646 h 102"/>
              <a:gd name="T38" fmla="*/ 2147483646 w 79"/>
              <a:gd name="T39" fmla="*/ 2147483646 h 102"/>
              <a:gd name="T40" fmla="*/ 2147483646 w 79"/>
              <a:gd name="T41" fmla="*/ 0 h 102"/>
              <a:gd name="T42" fmla="*/ 2147483646 w 79"/>
              <a:gd name="T43" fmla="*/ 0 h 102"/>
              <a:gd name="T44" fmla="*/ 2147483646 w 79"/>
              <a:gd name="T45" fmla="*/ 2147483646 h 102"/>
              <a:gd name="T46" fmla="*/ 2147483646 w 79"/>
              <a:gd name="T47" fmla="*/ 2147483646 h 102"/>
              <a:gd name="T48" fmla="*/ 0 w 79"/>
              <a:gd name="T49" fmla="*/ 2147483646 h 102"/>
              <a:gd name="T50" fmla="*/ 0 w 79"/>
              <a:gd name="T51" fmla="*/ 2147483646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9" h="102">
                <a:moveTo>
                  <a:pt x="0" y="102"/>
                </a:moveTo>
                <a:lnTo>
                  <a:pt x="0" y="102"/>
                </a:lnTo>
                <a:lnTo>
                  <a:pt x="10" y="102"/>
                </a:lnTo>
                <a:lnTo>
                  <a:pt x="24" y="102"/>
                </a:lnTo>
                <a:lnTo>
                  <a:pt x="48" y="99"/>
                </a:lnTo>
                <a:lnTo>
                  <a:pt x="58" y="96"/>
                </a:lnTo>
                <a:lnTo>
                  <a:pt x="65" y="92"/>
                </a:lnTo>
                <a:lnTo>
                  <a:pt x="72" y="85"/>
                </a:lnTo>
                <a:lnTo>
                  <a:pt x="76" y="75"/>
                </a:lnTo>
                <a:lnTo>
                  <a:pt x="79" y="51"/>
                </a:lnTo>
                <a:lnTo>
                  <a:pt x="76" y="30"/>
                </a:lnTo>
                <a:lnTo>
                  <a:pt x="72" y="20"/>
                </a:lnTo>
                <a:lnTo>
                  <a:pt x="65" y="13"/>
                </a:lnTo>
                <a:lnTo>
                  <a:pt x="58" y="10"/>
                </a:lnTo>
                <a:lnTo>
                  <a:pt x="48" y="3"/>
                </a:lnTo>
                <a:lnTo>
                  <a:pt x="28" y="0"/>
                </a:lnTo>
                <a:lnTo>
                  <a:pt x="10" y="3"/>
                </a:lnTo>
                <a:lnTo>
                  <a:pt x="0" y="3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062288" y="3114675"/>
            <a:ext cx="98425" cy="114300"/>
          </a:xfrm>
          <a:custGeom>
            <a:avLst/>
            <a:gdLst>
              <a:gd name="T0" fmla="*/ 0 w 62"/>
              <a:gd name="T1" fmla="*/ 2147483646 h 72"/>
              <a:gd name="T2" fmla="*/ 0 w 62"/>
              <a:gd name="T3" fmla="*/ 2147483646 h 72"/>
              <a:gd name="T4" fmla="*/ 2147483646 w 62"/>
              <a:gd name="T5" fmla="*/ 2147483646 h 72"/>
              <a:gd name="T6" fmla="*/ 2147483646 w 62"/>
              <a:gd name="T7" fmla="*/ 2147483646 h 72"/>
              <a:gd name="T8" fmla="*/ 2147483646 w 62"/>
              <a:gd name="T9" fmla="*/ 2147483646 h 72"/>
              <a:gd name="T10" fmla="*/ 2147483646 w 62"/>
              <a:gd name="T11" fmla="*/ 2147483646 h 72"/>
              <a:gd name="T12" fmla="*/ 2147483646 w 62"/>
              <a:gd name="T13" fmla="*/ 2147483646 h 72"/>
              <a:gd name="T14" fmla="*/ 2147483646 w 62"/>
              <a:gd name="T15" fmla="*/ 2147483646 h 72"/>
              <a:gd name="T16" fmla="*/ 2147483646 w 62"/>
              <a:gd name="T17" fmla="*/ 2147483646 h 72"/>
              <a:gd name="T18" fmla="*/ 2147483646 w 62"/>
              <a:gd name="T19" fmla="*/ 2147483646 h 72"/>
              <a:gd name="T20" fmla="*/ 2147483646 w 62"/>
              <a:gd name="T21" fmla="*/ 2147483646 h 72"/>
              <a:gd name="T22" fmla="*/ 2147483646 w 62"/>
              <a:gd name="T23" fmla="*/ 2147483646 h 72"/>
              <a:gd name="T24" fmla="*/ 2147483646 w 62"/>
              <a:gd name="T25" fmla="*/ 2147483646 h 72"/>
              <a:gd name="T26" fmla="*/ 2147483646 w 62"/>
              <a:gd name="T27" fmla="*/ 0 h 72"/>
              <a:gd name="T28" fmla="*/ 2147483646 w 62"/>
              <a:gd name="T29" fmla="*/ 0 h 72"/>
              <a:gd name="T30" fmla="*/ 2147483646 w 62"/>
              <a:gd name="T31" fmla="*/ 0 h 72"/>
              <a:gd name="T32" fmla="*/ 2147483646 w 62"/>
              <a:gd name="T33" fmla="*/ 0 h 72"/>
              <a:gd name="T34" fmla="*/ 2147483646 w 62"/>
              <a:gd name="T35" fmla="*/ 0 h 72"/>
              <a:gd name="T36" fmla="*/ 2147483646 w 62"/>
              <a:gd name="T37" fmla="*/ 2147483646 h 72"/>
              <a:gd name="T38" fmla="*/ 2147483646 w 62"/>
              <a:gd name="T39" fmla="*/ 2147483646 h 72"/>
              <a:gd name="T40" fmla="*/ 2147483646 w 62"/>
              <a:gd name="T41" fmla="*/ 2147483646 h 72"/>
              <a:gd name="T42" fmla="*/ 2147483646 w 62"/>
              <a:gd name="T43" fmla="*/ 2147483646 h 72"/>
              <a:gd name="T44" fmla="*/ 2147483646 w 62"/>
              <a:gd name="T45" fmla="*/ 2147483646 h 72"/>
              <a:gd name="T46" fmla="*/ 2147483646 w 62"/>
              <a:gd name="T47" fmla="*/ 2147483646 h 72"/>
              <a:gd name="T48" fmla="*/ 2147483646 w 62"/>
              <a:gd name="T49" fmla="*/ 2147483646 h 72"/>
              <a:gd name="T50" fmla="*/ 2147483646 w 62"/>
              <a:gd name="T51" fmla="*/ 2147483646 h 72"/>
              <a:gd name="T52" fmla="*/ 2147483646 w 62"/>
              <a:gd name="T53" fmla="*/ 2147483646 h 72"/>
              <a:gd name="T54" fmla="*/ 2147483646 w 62"/>
              <a:gd name="T55" fmla="*/ 2147483646 h 72"/>
              <a:gd name="T56" fmla="*/ 2147483646 w 62"/>
              <a:gd name="T57" fmla="*/ 2147483646 h 72"/>
              <a:gd name="T58" fmla="*/ 2147483646 w 62"/>
              <a:gd name="T59" fmla="*/ 0 h 72"/>
              <a:gd name="T60" fmla="*/ 2147483646 w 62"/>
              <a:gd name="T61" fmla="*/ 0 h 72"/>
              <a:gd name="T62" fmla="*/ 2147483646 w 62"/>
              <a:gd name="T63" fmla="*/ 0 h 72"/>
              <a:gd name="T64" fmla="*/ 2147483646 w 62"/>
              <a:gd name="T65" fmla="*/ 0 h 72"/>
              <a:gd name="T66" fmla="*/ 0 w 62"/>
              <a:gd name="T67" fmla="*/ 0 h 72"/>
              <a:gd name="T68" fmla="*/ 0 w 62"/>
              <a:gd name="T69" fmla="*/ 2147483646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" h="72">
                <a:moveTo>
                  <a:pt x="0" y="38"/>
                </a:moveTo>
                <a:lnTo>
                  <a:pt x="0" y="38"/>
                </a:lnTo>
                <a:lnTo>
                  <a:pt x="3" y="55"/>
                </a:lnTo>
                <a:lnTo>
                  <a:pt x="10" y="66"/>
                </a:lnTo>
                <a:lnTo>
                  <a:pt x="21" y="72"/>
                </a:lnTo>
                <a:lnTo>
                  <a:pt x="34" y="72"/>
                </a:lnTo>
                <a:lnTo>
                  <a:pt x="51" y="72"/>
                </a:lnTo>
                <a:lnTo>
                  <a:pt x="62" y="69"/>
                </a:lnTo>
                <a:lnTo>
                  <a:pt x="62" y="0"/>
                </a:lnTo>
                <a:lnTo>
                  <a:pt x="51" y="0"/>
                </a:lnTo>
                <a:lnTo>
                  <a:pt x="41" y="0"/>
                </a:lnTo>
                <a:lnTo>
                  <a:pt x="41" y="55"/>
                </a:lnTo>
                <a:lnTo>
                  <a:pt x="34" y="55"/>
                </a:lnTo>
                <a:lnTo>
                  <a:pt x="27" y="55"/>
                </a:lnTo>
                <a:lnTo>
                  <a:pt x="24" y="52"/>
                </a:lnTo>
                <a:lnTo>
                  <a:pt x="21" y="48"/>
                </a:lnTo>
                <a:lnTo>
                  <a:pt x="21" y="38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2959100" y="3136900"/>
            <a:ext cx="42863" cy="65088"/>
          </a:xfrm>
          <a:custGeom>
            <a:avLst/>
            <a:gdLst>
              <a:gd name="T0" fmla="*/ 2147483646 w 27"/>
              <a:gd name="T1" fmla="*/ 2147483646 h 41"/>
              <a:gd name="T2" fmla="*/ 2147483646 w 27"/>
              <a:gd name="T3" fmla="*/ 2147483646 h 41"/>
              <a:gd name="T4" fmla="*/ 2147483646 w 27"/>
              <a:gd name="T5" fmla="*/ 2147483646 h 41"/>
              <a:gd name="T6" fmla="*/ 2147483646 w 27"/>
              <a:gd name="T7" fmla="*/ 2147483646 h 41"/>
              <a:gd name="T8" fmla="*/ 2147483646 w 27"/>
              <a:gd name="T9" fmla="*/ 2147483646 h 41"/>
              <a:gd name="T10" fmla="*/ 2147483646 w 27"/>
              <a:gd name="T11" fmla="*/ 2147483646 h 41"/>
              <a:gd name="T12" fmla="*/ 2147483646 w 27"/>
              <a:gd name="T13" fmla="*/ 2147483646 h 41"/>
              <a:gd name="T14" fmla="*/ 2147483646 w 27"/>
              <a:gd name="T15" fmla="*/ 2147483646 h 41"/>
              <a:gd name="T16" fmla="*/ 2147483646 w 27"/>
              <a:gd name="T17" fmla="*/ 2147483646 h 41"/>
              <a:gd name="T18" fmla="*/ 2147483646 w 27"/>
              <a:gd name="T19" fmla="*/ 2147483646 h 41"/>
              <a:gd name="T20" fmla="*/ 2147483646 w 27"/>
              <a:gd name="T21" fmla="*/ 2147483646 h 41"/>
              <a:gd name="T22" fmla="*/ 2147483646 w 27"/>
              <a:gd name="T23" fmla="*/ 2147483646 h 41"/>
              <a:gd name="T24" fmla="*/ 0 w 27"/>
              <a:gd name="T25" fmla="*/ 2147483646 h 41"/>
              <a:gd name="T26" fmla="*/ 0 w 27"/>
              <a:gd name="T27" fmla="*/ 2147483646 h 41"/>
              <a:gd name="T28" fmla="*/ 2147483646 w 27"/>
              <a:gd name="T29" fmla="*/ 2147483646 h 41"/>
              <a:gd name="T30" fmla="*/ 2147483646 w 27"/>
              <a:gd name="T31" fmla="*/ 2147483646 h 41"/>
              <a:gd name="T32" fmla="*/ 2147483646 w 27"/>
              <a:gd name="T33" fmla="*/ 2147483646 h 41"/>
              <a:gd name="T34" fmla="*/ 2147483646 w 27"/>
              <a:gd name="T35" fmla="*/ 2147483646 h 41"/>
              <a:gd name="T36" fmla="*/ 2147483646 w 27"/>
              <a:gd name="T37" fmla="*/ 2147483646 h 41"/>
              <a:gd name="T38" fmla="*/ 2147483646 w 27"/>
              <a:gd name="T39" fmla="*/ 2147483646 h 41"/>
              <a:gd name="T40" fmla="*/ 2147483646 w 27"/>
              <a:gd name="T41" fmla="*/ 0 h 41"/>
              <a:gd name="T42" fmla="*/ 2147483646 w 27"/>
              <a:gd name="T43" fmla="*/ 0 h 41"/>
              <a:gd name="T44" fmla="*/ 2147483646 w 27"/>
              <a:gd name="T45" fmla="*/ 0 h 41"/>
              <a:gd name="T46" fmla="*/ 2147483646 w 27"/>
              <a:gd name="T47" fmla="*/ 0 h 41"/>
              <a:gd name="T48" fmla="*/ 2147483646 w 27"/>
              <a:gd name="T49" fmla="*/ 0 h 41"/>
              <a:gd name="T50" fmla="*/ 2147483646 w 27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27" y="41"/>
                </a:lnTo>
                <a:lnTo>
                  <a:pt x="24" y="41"/>
                </a:lnTo>
                <a:lnTo>
                  <a:pt x="20" y="41"/>
                </a:lnTo>
                <a:lnTo>
                  <a:pt x="14" y="41"/>
                </a:lnTo>
                <a:lnTo>
                  <a:pt x="7" y="38"/>
                </a:lnTo>
                <a:lnTo>
                  <a:pt x="3" y="31"/>
                </a:lnTo>
                <a:lnTo>
                  <a:pt x="0" y="24"/>
                </a:lnTo>
                <a:lnTo>
                  <a:pt x="3" y="14"/>
                </a:lnTo>
                <a:lnTo>
                  <a:pt x="7" y="7"/>
                </a:lnTo>
                <a:lnTo>
                  <a:pt x="10" y="4"/>
                </a:lnTo>
                <a:lnTo>
                  <a:pt x="20" y="0"/>
                </a:lnTo>
                <a:lnTo>
                  <a:pt x="24" y="0"/>
                </a:lnTo>
                <a:lnTo>
                  <a:pt x="27" y="0"/>
                </a:lnTo>
                <a:lnTo>
                  <a:pt x="27" y="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2932113" y="3067050"/>
            <a:ext cx="103187" cy="161925"/>
          </a:xfrm>
          <a:custGeom>
            <a:avLst/>
            <a:gdLst>
              <a:gd name="T0" fmla="*/ 2147483646 w 65"/>
              <a:gd name="T1" fmla="*/ 2147483646 h 102"/>
              <a:gd name="T2" fmla="*/ 2147483646 w 65"/>
              <a:gd name="T3" fmla="*/ 2147483646 h 102"/>
              <a:gd name="T4" fmla="*/ 2147483646 w 65"/>
              <a:gd name="T5" fmla="*/ 2147483646 h 102"/>
              <a:gd name="T6" fmla="*/ 2147483646 w 65"/>
              <a:gd name="T7" fmla="*/ 2147483646 h 102"/>
              <a:gd name="T8" fmla="*/ 2147483646 w 65"/>
              <a:gd name="T9" fmla="*/ 2147483646 h 102"/>
              <a:gd name="T10" fmla="*/ 2147483646 w 65"/>
              <a:gd name="T11" fmla="*/ 2147483646 h 102"/>
              <a:gd name="T12" fmla="*/ 2147483646 w 65"/>
              <a:gd name="T13" fmla="*/ 2147483646 h 102"/>
              <a:gd name="T14" fmla="*/ 2147483646 w 65"/>
              <a:gd name="T15" fmla="*/ 2147483646 h 102"/>
              <a:gd name="T16" fmla="*/ 2147483646 w 65"/>
              <a:gd name="T17" fmla="*/ 2147483646 h 102"/>
              <a:gd name="T18" fmla="*/ 2147483646 w 65"/>
              <a:gd name="T19" fmla="*/ 2147483646 h 102"/>
              <a:gd name="T20" fmla="*/ 0 w 65"/>
              <a:gd name="T21" fmla="*/ 2147483646 h 102"/>
              <a:gd name="T22" fmla="*/ 0 w 65"/>
              <a:gd name="T23" fmla="*/ 2147483646 h 102"/>
              <a:gd name="T24" fmla="*/ 0 w 65"/>
              <a:gd name="T25" fmla="*/ 2147483646 h 102"/>
              <a:gd name="T26" fmla="*/ 0 w 65"/>
              <a:gd name="T27" fmla="*/ 2147483646 h 102"/>
              <a:gd name="T28" fmla="*/ 0 w 65"/>
              <a:gd name="T29" fmla="*/ 2147483646 h 102"/>
              <a:gd name="T30" fmla="*/ 0 w 65"/>
              <a:gd name="T31" fmla="*/ 2147483646 h 102"/>
              <a:gd name="T32" fmla="*/ 2147483646 w 65"/>
              <a:gd name="T33" fmla="*/ 2147483646 h 102"/>
              <a:gd name="T34" fmla="*/ 2147483646 w 65"/>
              <a:gd name="T35" fmla="*/ 2147483646 h 102"/>
              <a:gd name="T36" fmla="*/ 2147483646 w 65"/>
              <a:gd name="T37" fmla="*/ 2147483646 h 102"/>
              <a:gd name="T38" fmla="*/ 2147483646 w 65"/>
              <a:gd name="T39" fmla="*/ 2147483646 h 102"/>
              <a:gd name="T40" fmla="*/ 2147483646 w 65"/>
              <a:gd name="T41" fmla="*/ 2147483646 h 102"/>
              <a:gd name="T42" fmla="*/ 2147483646 w 65"/>
              <a:gd name="T43" fmla="*/ 2147483646 h 102"/>
              <a:gd name="T44" fmla="*/ 2147483646 w 65"/>
              <a:gd name="T45" fmla="*/ 2147483646 h 102"/>
              <a:gd name="T46" fmla="*/ 2147483646 w 65"/>
              <a:gd name="T47" fmla="*/ 2147483646 h 102"/>
              <a:gd name="T48" fmla="*/ 2147483646 w 65"/>
              <a:gd name="T49" fmla="*/ 2147483646 h 102"/>
              <a:gd name="T50" fmla="*/ 2147483646 w 65"/>
              <a:gd name="T51" fmla="*/ 0 h 102"/>
              <a:gd name="T52" fmla="*/ 2147483646 w 65"/>
              <a:gd name="T53" fmla="*/ 0 h 102"/>
              <a:gd name="T54" fmla="*/ 2147483646 w 65"/>
              <a:gd name="T55" fmla="*/ 0 h 102"/>
              <a:gd name="T56" fmla="*/ 2147483646 w 65"/>
              <a:gd name="T57" fmla="*/ 0 h 102"/>
              <a:gd name="T58" fmla="*/ 2147483646 w 65"/>
              <a:gd name="T59" fmla="*/ 0 h 102"/>
              <a:gd name="T60" fmla="*/ 2147483646 w 65"/>
              <a:gd name="T61" fmla="*/ 0 h 102"/>
              <a:gd name="T62" fmla="*/ 2147483646 w 65"/>
              <a:gd name="T63" fmla="*/ 0 h 102"/>
              <a:gd name="T64" fmla="*/ 2147483646 w 65"/>
              <a:gd name="T65" fmla="*/ 0 h 102"/>
              <a:gd name="T66" fmla="*/ 2147483646 w 65"/>
              <a:gd name="T67" fmla="*/ 0 h 102"/>
              <a:gd name="T68" fmla="*/ 2147483646 w 65"/>
              <a:gd name="T69" fmla="*/ 2147483646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" h="102">
                <a:moveTo>
                  <a:pt x="44" y="30"/>
                </a:moveTo>
                <a:lnTo>
                  <a:pt x="44" y="30"/>
                </a:lnTo>
                <a:lnTo>
                  <a:pt x="41" y="30"/>
                </a:lnTo>
                <a:lnTo>
                  <a:pt x="34" y="30"/>
                </a:lnTo>
                <a:lnTo>
                  <a:pt x="20" y="30"/>
                </a:lnTo>
                <a:lnTo>
                  <a:pt x="7" y="41"/>
                </a:lnTo>
                <a:lnTo>
                  <a:pt x="0" y="51"/>
                </a:lnTo>
                <a:lnTo>
                  <a:pt x="0" y="68"/>
                </a:lnTo>
                <a:lnTo>
                  <a:pt x="0" y="82"/>
                </a:lnTo>
                <a:lnTo>
                  <a:pt x="10" y="96"/>
                </a:lnTo>
                <a:lnTo>
                  <a:pt x="20" y="102"/>
                </a:lnTo>
                <a:lnTo>
                  <a:pt x="34" y="102"/>
                </a:lnTo>
                <a:lnTo>
                  <a:pt x="51" y="102"/>
                </a:lnTo>
                <a:lnTo>
                  <a:pt x="65" y="99"/>
                </a:lnTo>
                <a:lnTo>
                  <a:pt x="65" y="0"/>
                </a:ln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4" y="0"/>
                </a:lnTo>
                <a:lnTo>
                  <a:pt x="44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2811463" y="3067050"/>
            <a:ext cx="55562" cy="161925"/>
          </a:xfrm>
          <a:custGeom>
            <a:avLst/>
            <a:gdLst>
              <a:gd name="T0" fmla="*/ 0 w 35"/>
              <a:gd name="T1" fmla="*/ 2147483646 h 102"/>
              <a:gd name="T2" fmla="*/ 0 w 35"/>
              <a:gd name="T3" fmla="*/ 2147483646 h 102"/>
              <a:gd name="T4" fmla="*/ 0 w 35"/>
              <a:gd name="T5" fmla="*/ 2147483646 h 102"/>
              <a:gd name="T6" fmla="*/ 2147483646 w 35"/>
              <a:gd name="T7" fmla="*/ 2147483646 h 102"/>
              <a:gd name="T8" fmla="*/ 2147483646 w 35"/>
              <a:gd name="T9" fmla="*/ 2147483646 h 102"/>
              <a:gd name="T10" fmla="*/ 2147483646 w 35"/>
              <a:gd name="T11" fmla="*/ 2147483646 h 102"/>
              <a:gd name="T12" fmla="*/ 2147483646 w 35"/>
              <a:gd name="T13" fmla="*/ 2147483646 h 102"/>
              <a:gd name="T14" fmla="*/ 2147483646 w 35"/>
              <a:gd name="T15" fmla="*/ 2147483646 h 102"/>
              <a:gd name="T16" fmla="*/ 2147483646 w 35"/>
              <a:gd name="T17" fmla="*/ 2147483646 h 102"/>
              <a:gd name="T18" fmla="*/ 2147483646 w 35"/>
              <a:gd name="T19" fmla="*/ 2147483646 h 102"/>
              <a:gd name="T20" fmla="*/ 2147483646 w 35"/>
              <a:gd name="T21" fmla="*/ 2147483646 h 102"/>
              <a:gd name="T22" fmla="*/ 2147483646 w 35"/>
              <a:gd name="T23" fmla="*/ 2147483646 h 102"/>
              <a:gd name="T24" fmla="*/ 2147483646 w 35"/>
              <a:gd name="T25" fmla="*/ 2147483646 h 102"/>
              <a:gd name="T26" fmla="*/ 2147483646 w 35"/>
              <a:gd name="T27" fmla="*/ 2147483646 h 102"/>
              <a:gd name="T28" fmla="*/ 2147483646 w 35"/>
              <a:gd name="T29" fmla="*/ 2147483646 h 102"/>
              <a:gd name="T30" fmla="*/ 2147483646 w 35"/>
              <a:gd name="T31" fmla="*/ 2147483646 h 102"/>
              <a:gd name="T32" fmla="*/ 2147483646 w 35"/>
              <a:gd name="T33" fmla="*/ 2147483646 h 102"/>
              <a:gd name="T34" fmla="*/ 2147483646 w 35"/>
              <a:gd name="T35" fmla="*/ 2147483646 h 102"/>
              <a:gd name="T36" fmla="*/ 2147483646 w 35"/>
              <a:gd name="T37" fmla="*/ 2147483646 h 102"/>
              <a:gd name="T38" fmla="*/ 2147483646 w 35"/>
              <a:gd name="T39" fmla="*/ 2147483646 h 102"/>
              <a:gd name="T40" fmla="*/ 2147483646 w 35"/>
              <a:gd name="T41" fmla="*/ 2147483646 h 102"/>
              <a:gd name="T42" fmla="*/ 2147483646 w 35"/>
              <a:gd name="T43" fmla="*/ 2147483646 h 102"/>
              <a:gd name="T44" fmla="*/ 2147483646 w 35"/>
              <a:gd name="T45" fmla="*/ 2147483646 h 102"/>
              <a:gd name="T46" fmla="*/ 2147483646 w 35"/>
              <a:gd name="T47" fmla="*/ 2147483646 h 102"/>
              <a:gd name="T48" fmla="*/ 2147483646 w 35"/>
              <a:gd name="T49" fmla="*/ 2147483646 h 102"/>
              <a:gd name="T50" fmla="*/ 2147483646 w 35"/>
              <a:gd name="T51" fmla="*/ 2147483646 h 102"/>
              <a:gd name="T52" fmla="*/ 2147483646 w 35"/>
              <a:gd name="T53" fmla="*/ 2147483646 h 102"/>
              <a:gd name="T54" fmla="*/ 2147483646 w 35"/>
              <a:gd name="T55" fmla="*/ 2147483646 h 102"/>
              <a:gd name="T56" fmla="*/ 2147483646 w 35"/>
              <a:gd name="T57" fmla="*/ 0 h 102"/>
              <a:gd name="T58" fmla="*/ 2147483646 w 35"/>
              <a:gd name="T59" fmla="*/ 0 h 102"/>
              <a:gd name="T60" fmla="*/ 2147483646 w 35"/>
              <a:gd name="T61" fmla="*/ 0 h 102"/>
              <a:gd name="T62" fmla="*/ 2147483646 w 35"/>
              <a:gd name="T63" fmla="*/ 0 h 102"/>
              <a:gd name="T64" fmla="*/ 0 w 35"/>
              <a:gd name="T65" fmla="*/ 0 h 102"/>
              <a:gd name="T66" fmla="*/ 0 w 35"/>
              <a:gd name="T67" fmla="*/ 2147483646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" h="102">
                <a:moveTo>
                  <a:pt x="0" y="78"/>
                </a:moveTo>
                <a:lnTo>
                  <a:pt x="0" y="78"/>
                </a:lnTo>
                <a:lnTo>
                  <a:pt x="0" y="89"/>
                </a:lnTo>
                <a:lnTo>
                  <a:pt x="7" y="96"/>
                </a:lnTo>
                <a:lnTo>
                  <a:pt x="14" y="99"/>
                </a:lnTo>
                <a:lnTo>
                  <a:pt x="24" y="102"/>
                </a:lnTo>
                <a:lnTo>
                  <a:pt x="28" y="102"/>
                </a:lnTo>
                <a:lnTo>
                  <a:pt x="35" y="102"/>
                </a:lnTo>
                <a:lnTo>
                  <a:pt x="35" y="99"/>
                </a:lnTo>
                <a:lnTo>
                  <a:pt x="35" y="96"/>
                </a:lnTo>
                <a:lnTo>
                  <a:pt x="35" y="85"/>
                </a:lnTo>
                <a:lnTo>
                  <a:pt x="31" y="85"/>
                </a:lnTo>
                <a:lnTo>
                  <a:pt x="28" y="85"/>
                </a:lnTo>
                <a:lnTo>
                  <a:pt x="24" y="85"/>
                </a:lnTo>
                <a:lnTo>
                  <a:pt x="21" y="85"/>
                </a:lnTo>
                <a:lnTo>
                  <a:pt x="21" y="78"/>
                </a:lnTo>
                <a:lnTo>
                  <a:pt x="21" y="72"/>
                </a:ln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2714625" y="3136900"/>
            <a:ext cx="42863" cy="22225"/>
          </a:xfrm>
          <a:custGeom>
            <a:avLst/>
            <a:gdLst>
              <a:gd name="T0" fmla="*/ 0 w 27"/>
              <a:gd name="T1" fmla="*/ 2147483646 h 14"/>
              <a:gd name="T2" fmla="*/ 0 w 27"/>
              <a:gd name="T3" fmla="*/ 2147483646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0 h 14"/>
              <a:gd name="T10" fmla="*/ 2147483646 w 27"/>
              <a:gd name="T11" fmla="*/ 0 h 14"/>
              <a:gd name="T12" fmla="*/ 2147483646 w 27"/>
              <a:gd name="T13" fmla="*/ 0 h 14"/>
              <a:gd name="T14" fmla="*/ 2147483646 w 27"/>
              <a:gd name="T15" fmla="*/ 0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2147483646 w 27"/>
              <a:gd name="T21" fmla="*/ 2147483646 h 14"/>
              <a:gd name="T22" fmla="*/ 0 w 27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" h="14">
                <a:moveTo>
                  <a:pt x="0" y="14"/>
                </a:moveTo>
                <a:lnTo>
                  <a:pt x="0" y="14"/>
                </a:lnTo>
                <a:lnTo>
                  <a:pt x="3" y="4"/>
                </a:lnTo>
                <a:lnTo>
                  <a:pt x="10" y="0"/>
                </a:lnTo>
                <a:lnTo>
                  <a:pt x="13" y="0"/>
                </a:lnTo>
                <a:lnTo>
                  <a:pt x="20" y="0"/>
                </a:lnTo>
                <a:lnTo>
                  <a:pt x="24" y="4"/>
                </a:lnTo>
                <a:lnTo>
                  <a:pt x="27" y="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2686050" y="3114675"/>
            <a:ext cx="104775" cy="114300"/>
          </a:xfrm>
          <a:custGeom>
            <a:avLst/>
            <a:gdLst>
              <a:gd name="T0" fmla="*/ 2147483646 w 66"/>
              <a:gd name="T1" fmla="*/ 2147483646 h 72"/>
              <a:gd name="T2" fmla="*/ 2147483646 w 66"/>
              <a:gd name="T3" fmla="*/ 2147483646 h 72"/>
              <a:gd name="T4" fmla="*/ 2147483646 w 66"/>
              <a:gd name="T5" fmla="*/ 2147483646 h 72"/>
              <a:gd name="T6" fmla="*/ 2147483646 w 66"/>
              <a:gd name="T7" fmla="*/ 2147483646 h 72"/>
              <a:gd name="T8" fmla="*/ 2147483646 w 66"/>
              <a:gd name="T9" fmla="*/ 2147483646 h 72"/>
              <a:gd name="T10" fmla="*/ 2147483646 w 66"/>
              <a:gd name="T11" fmla="*/ 2147483646 h 72"/>
              <a:gd name="T12" fmla="*/ 2147483646 w 66"/>
              <a:gd name="T13" fmla="*/ 2147483646 h 72"/>
              <a:gd name="T14" fmla="*/ 2147483646 w 66"/>
              <a:gd name="T15" fmla="*/ 2147483646 h 72"/>
              <a:gd name="T16" fmla="*/ 2147483646 w 66"/>
              <a:gd name="T17" fmla="*/ 2147483646 h 72"/>
              <a:gd name="T18" fmla="*/ 2147483646 w 66"/>
              <a:gd name="T19" fmla="*/ 2147483646 h 72"/>
              <a:gd name="T20" fmla="*/ 2147483646 w 66"/>
              <a:gd name="T21" fmla="*/ 0 h 72"/>
              <a:gd name="T22" fmla="*/ 2147483646 w 66"/>
              <a:gd name="T23" fmla="*/ 0 h 72"/>
              <a:gd name="T24" fmla="*/ 2147483646 w 66"/>
              <a:gd name="T25" fmla="*/ 0 h 72"/>
              <a:gd name="T26" fmla="*/ 2147483646 w 66"/>
              <a:gd name="T27" fmla="*/ 0 h 72"/>
              <a:gd name="T28" fmla="*/ 2147483646 w 66"/>
              <a:gd name="T29" fmla="*/ 0 h 72"/>
              <a:gd name="T30" fmla="*/ 2147483646 w 66"/>
              <a:gd name="T31" fmla="*/ 0 h 72"/>
              <a:gd name="T32" fmla="*/ 2147483646 w 66"/>
              <a:gd name="T33" fmla="*/ 2147483646 h 72"/>
              <a:gd name="T34" fmla="*/ 2147483646 w 66"/>
              <a:gd name="T35" fmla="*/ 2147483646 h 72"/>
              <a:gd name="T36" fmla="*/ 0 w 66"/>
              <a:gd name="T37" fmla="*/ 2147483646 h 72"/>
              <a:gd name="T38" fmla="*/ 0 w 66"/>
              <a:gd name="T39" fmla="*/ 2147483646 h 72"/>
              <a:gd name="T40" fmla="*/ 0 w 66"/>
              <a:gd name="T41" fmla="*/ 2147483646 h 72"/>
              <a:gd name="T42" fmla="*/ 0 w 66"/>
              <a:gd name="T43" fmla="*/ 2147483646 h 72"/>
              <a:gd name="T44" fmla="*/ 0 w 66"/>
              <a:gd name="T45" fmla="*/ 2147483646 h 72"/>
              <a:gd name="T46" fmla="*/ 0 w 66"/>
              <a:gd name="T47" fmla="*/ 2147483646 h 72"/>
              <a:gd name="T48" fmla="*/ 2147483646 w 66"/>
              <a:gd name="T49" fmla="*/ 2147483646 h 72"/>
              <a:gd name="T50" fmla="*/ 2147483646 w 66"/>
              <a:gd name="T51" fmla="*/ 2147483646 h 72"/>
              <a:gd name="T52" fmla="*/ 2147483646 w 66"/>
              <a:gd name="T53" fmla="*/ 2147483646 h 72"/>
              <a:gd name="T54" fmla="*/ 2147483646 w 66"/>
              <a:gd name="T55" fmla="*/ 2147483646 h 72"/>
              <a:gd name="T56" fmla="*/ 2147483646 w 66"/>
              <a:gd name="T57" fmla="*/ 2147483646 h 72"/>
              <a:gd name="T58" fmla="*/ 2147483646 w 66"/>
              <a:gd name="T59" fmla="*/ 2147483646 h 72"/>
              <a:gd name="T60" fmla="*/ 2147483646 w 66"/>
              <a:gd name="T61" fmla="*/ 2147483646 h 72"/>
              <a:gd name="T62" fmla="*/ 2147483646 w 66"/>
              <a:gd name="T63" fmla="*/ 2147483646 h 72"/>
              <a:gd name="T64" fmla="*/ 2147483646 w 66"/>
              <a:gd name="T65" fmla="*/ 2147483646 h 72"/>
              <a:gd name="T66" fmla="*/ 2147483646 w 66"/>
              <a:gd name="T67" fmla="*/ 2147483646 h 72"/>
              <a:gd name="T68" fmla="*/ 2147483646 w 66"/>
              <a:gd name="T69" fmla="*/ 2147483646 h 72"/>
              <a:gd name="T70" fmla="*/ 2147483646 w 66"/>
              <a:gd name="T71" fmla="*/ 2147483646 h 72"/>
              <a:gd name="T72" fmla="*/ 2147483646 w 66"/>
              <a:gd name="T73" fmla="*/ 2147483646 h 72"/>
              <a:gd name="T74" fmla="*/ 2147483646 w 66"/>
              <a:gd name="T75" fmla="*/ 2147483646 h 72"/>
              <a:gd name="T76" fmla="*/ 2147483646 w 66"/>
              <a:gd name="T77" fmla="*/ 2147483646 h 72"/>
              <a:gd name="T78" fmla="*/ 2147483646 w 66"/>
              <a:gd name="T79" fmla="*/ 2147483646 h 72"/>
              <a:gd name="T80" fmla="*/ 2147483646 w 66"/>
              <a:gd name="T81" fmla="*/ 2147483646 h 72"/>
              <a:gd name="T82" fmla="*/ 2147483646 w 66"/>
              <a:gd name="T83" fmla="*/ 2147483646 h 72"/>
              <a:gd name="T84" fmla="*/ 2147483646 w 66"/>
              <a:gd name="T85" fmla="*/ 2147483646 h 72"/>
              <a:gd name="T86" fmla="*/ 2147483646 w 66"/>
              <a:gd name="T87" fmla="*/ 2147483646 h 72"/>
              <a:gd name="T88" fmla="*/ 2147483646 w 66"/>
              <a:gd name="T89" fmla="*/ 2147483646 h 72"/>
              <a:gd name="T90" fmla="*/ 2147483646 w 66"/>
              <a:gd name="T91" fmla="*/ 2147483646 h 72"/>
              <a:gd name="T92" fmla="*/ 2147483646 w 66"/>
              <a:gd name="T93" fmla="*/ 2147483646 h 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6" h="72">
                <a:moveTo>
                  <a:pt x="62" y="42"/>
                </a:moveTo>
                <a:lnTo>
                  <a:pt x="62" y="42"/>
                </a:lnTo>
                <a:lnTo>
                  <a:pt x="66" y="38"/>
                </a:lnTo>
                <a:lnTo>
                  <a:pt x="66" y="31"/>
                </a:lnTo>
                <a:lnTo>
                  <a:pt x="62" y="21"/>
                </a:lnTo>
                <a:lnTo>
                  <a:pt x="55" y="7"/>
                </a:lnTo>
                <a:lnTo>
                  <a:pt x="45" y="0"/>
                </a:lnTo>
                <a:lnTo>
                  <a:pt x="35" y="0"/>
                </a:lnTo>
                <a:lnTo>
                  <a:pt x="18" y="0"/>
                </a:lnTo>
                <a:lnTo>
                  <a:pt x="7" y="11"/>
                </a:lnTo>
                <a:lnTo>
                  <a:pt x="0" y="21"/>
                </a:lnTo>
                <a:lnTo>
                  <a:pt x="0" y="35"/>
                </a:lnTo>
                <a:lnTo>
                  <a:pt x="0" y="52"/>
                </a:lnTo>
                <a:lnTo>
                  <a:pt x="7" y="62"/>
                </a:lnTo>
                <a:lnTo>
                  <a:pt x="18" y="69"/>
                </a:lnTo>
                <a:lnTo>
                  <a:pt x="35" y="72"/>
                </a:lnTo>
                <a:lnTo>
                  <a:pt x="48" y="72"/>
                </a:lnTo>
                <a:lnTo>
                  <a:pt x="59" y="69"/>
                </a:lnTo>
                <a:lnTo>
                  <a:pt x="59" y="62"/>
                </a:lnTo>
                <a:lnTo>
                  <a:pt x="55" y="55"/>
                </a:lnTo>
                <a:lnTo>
                  <a:pt x="48" y="55"/>
                </a:lnTo>
                <a:lnTo>
                  <a:pt x="38" y="59"/>
                </a:lnTo>
                <a:lnTo>
                  <a:pt x="31" y="55"/>
                </a:lnTo>
                <a:lnTo>
                  <a:pt x="24" y="55"/>
                </a:lnTo>
                <a:lnTo>
                  <a:pt x="21" y="48"/>
                </a:lnTo>
                <a:lnTo>
                  <a:pt x="18" y="42"/>
                </a:lnTo>
                <a:lnTo>
                  <a:pt x="62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2593975" y="3082925"/>
            <a:ext cx="76200" cy="146050"/>
          </a:xfrm>
          <a:custGeom>
            <a:avLst/>
            <a:gdLst>
              <a:gd name="T0" fmla="*/ 2147483646 w 48"/>
              <a:gd name="T1" fmla="*/ 2147483646 h 92"/>
              <a:gd name="T2" fmla="*/ 2147483646 w 48"/>
              <a:gd name="T3" fmla="*/ 2147483646 h 92"/>
              <a:gd name="T4" fmla="*/ 2147483646 w 48"/>
              <a:gd name="T5" fmla="*/ 2147483646 h 92"/>
              <a:gd name="T6" fmla="*/ 2147483646 w 48"/>
              <a:gd name="T7" fmla="*/ 2147483646 h 92"/>
              <a:gd name="T8" fmla="*/ 2147483646 w 48"/>
              <a:gd name="T9" fmla="*/ 2147483646 h 92"/>
              <a:gd name="T10" fmla="*/ 2147483646 w 48"/>
              <a:gd name="T11" fmla="*/ 2147483646 h 92"/>
              <a:gd name="T12" fmla="*/ 2147483646 w 48"/>
              <a:gd name="T13" fmla="*/ 2147483646 h 92"/>
              <a:gd name="T14" fmla="*/ 2147483646 w 48"/>
              <a:gd name="T15" fmla="*/ 2147483646 h 92"/>
              <a:gd name="T16" fmla="*/ 2147483646 w 48"/>
              <a:gd name="T17" fmla="*/ 2147483646 h 92"/>
              <a:gd name="T18" fmla="*/ 2147483646 w 48"/>
              <a:gd name="T19" fmla="*/ 2147483646 h 92"/>
              <a:gd name="T20" fmla="*/ 2147483646 w 48"/>
              <a:gd name="T21" fmla="*/ 2147483646 h 92"/>
              <a:gd name="T22" fmla="*/ 2147483646 w 48"/>
              <a:gd name="T23" fmla="*/ 2147483646 h 92"/>
              <a:gd name="T24" fmla="*/ 2147483646 w 48"/>
              <a:gd name="T25" fmla="*/ 2147483646 h 92"/>
              <a:gd name="T26" fmla="*/ 2147483646 w 48"/>
              <a:gd name="T27" fmla="*/ 2147483646 h 92"/>
              <a:gd name="T28" fmla="*/ 2147483646 w 48"/>
              <a:gd name="T29" fmla="*/ 2147483646 h 92"/>
              <a:gd name="T30" fmla="*/ 2147483646 w 48"/>
              <a:gd name="T31" fmla="*/ 2147483646 h 92"/>
              <a:gd name="T32" fmla="*/ 2147483646 w 48"/>
              <a:gd name="T33" fmla="*/ 2147483646 h 92"/>
              <a:gd name="T34" fmla="*/ 2147483646 w 48"/>
              <a:gd name="T35" fmla="*/ 2147483646 h 92"/>
              <a:gd name="T36" fmla="*/ 2147483646 w 48"/>
              <a:gd name="T37" fmla="*/ 2147483646 h 92"/>
              <a:gd name="T38" fmla="*/ 2147483646 w 48"/>
              <a:gd name="T39" fmla="*/ 2147483646 h 92"/>
              <a:gd name="T40" fmla="*/ 2147483646 w 48"/>
              <a:gd name="T41" fmla="*/ 2147483646 h 92"/>
              <a:gd name="T42" fmla="*/ 2147483646 w 48"/>
              <a:gd name="T43" fmla="*/ 2147483646 h 92"/>
              <a:gd name="T44" fmla="*/ 2147483646 w 48"/>
              <a:gd name="T45" fmla="*/ 2147483646 h 92"/>
              <a:gd name="T46" fmla="*/ 2147483646 w 48"/>
              <a:gd name="T47" fmla="*/ 2147483646 h 92"/>
              <a:gd name="T48" fmla="*/ 2147483646 w 48"/>
              <a:gd name="T49" fmla="*/ 2147483646 h 92"/>
              <a:gd name="T50" fmla="*/ 2147483646 w 48"/>
              <a:gd name="T51" fmla="*/ 2147483646 h 92"/>
              <a:gd name="T52" fmla="*/ 2147483646 w 48"/>
              <a:gd name="T53" fmla="*/ 2147483646 h 92"/>
              <a:gd name="T54" fmla="*/ 2147483646 w 48"/>
              <a:gd name="T55" fmla="*/ 2147483646 h 92"/>
              <a:gd name="T56" fmla="*/ 2147483646 w 48"/>
              <a:gd name="T57" fmla="*/ 2147483646 h 92"/>
              <a:gd name="T58" fmla="*/ 2147483646 w 48"/>
              <a:gd name="T59" fmla="*/ 2147483646 h 92"/>
              <a:gd name="T60" fmla="*/ 2147483646 w 48"/>
              <a:gd name="T61" fmla="*/ 2147483646 h 92"/>
              <a:gd name="T62" fmla="*/ 2147483646 w 48"/>
              <a:gd name="T63" fmla="*/ 2147483646 h 92"/>
              <a:gd name="T64" fmla="*/ 2147483646 w 48"/>
              <a:gd name="T65" fmla="*/ 2147483646 h 92"/>
              <a:gd name="T66" fmla="*/ 2147483646 w 48"/>
              <a:gd name="T67" fmla="*/ 2147483646 h 92"/>
              <a:gd name="T68" fmla="*/ 2147483646 w 48"/>
              <a:gd name="T69" fmla="*/ 2147483646 h 92"/>
              <a:gd name="T70" fmla="*/ 2147483646 w 48"/>
              <a:gd name="T71" fmla="*/ 2147483646 h 92"/>
              <a:gd name="T72" fmla="*/ 2147483646 w 48"/>
              <a:gd name="T73" fmla="*/ 2147483646 h 92"/>
              <a:gd name="T74" fmla="*/ 2147483646 w 48"/>
              <a:gd name="T75" fmla="*/ 2147483646 h 92"/>
              <a:gd name="T76" fmla="*/ 2147483646 w 48"/>
              <a:gd name="T77" fmla="*/ 2147483646 h 92"/>
              <a:gd name="T78" fmla="*/ 2147483646 w 48"/>
              <a:gd name="T79" fmla="*/ 2147483646 h 92"/>
              <a:gd name="T80" fmla="*/ 2147483646 w 48"/>
              <a:gd name="T81" fmla="*/ 0 h 92"/>
              <a:gd name="T82" fmla="*/ 2147483646 w 48"/>
              <a:gd name="T83" fmla="*/ 0 h 92"/>
              <a:gd name="T84" fmla="*/ 0 w 48"/>
              <a:gd name="T85" fmla="*/ 2147483646 h 92"/>
              <a:gd name="T86" fmla="*/ 0 w 48"/>
              <a:gd name="T87" fmla="*/ 2147483646 h 92"/>
              <a:gd name="T88" fmla="*/ 2147483646 w 48"/>
              <a:gd name="T89" fmla="*/ 2147483646 h 92"/>
              <a:gd name="T90" fmla="*/ 2147483646 w 48"/>
              <a:gd name="T91" fmla="*/ 2147483646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" h="92">
                <a:moveTo>
                  <a:pt x="10" y="68"/>
                </a:moveTo>
                <a:lnTo>
                  <a:pt x="10" y="68"/>
                </a:lnTo>
                <a:lnTo>
                  <a:pt x="10" y="79"/>
                </a:lnTo>
                <a:lnTo>
                  <a:pt x="17" y="86"/>
                </a:lnTo>
                <a:lnTo>
                  <a:pt x="24" y="89"/>
                </a:lnTo>
                <a:lnTo>
                  <a:pt x="34" y="92"/>
                </a:lnTo>
                <a:lnTo>
                  <a:pt x="48" y="89"/>
                </a:lnTo>
                <a:lnTo>
                  <a:pt x="48" y="86"/>
                </a:lnTo>
                <a:lnTo>
                  <a:pt x="48" y="82"/>
                </a:lnTo>
                <a:lnTo>
                  <a:pt x="48" y="75"/>
                </a:lnTo>
                <a:lnTo>
                  <a:pt x="45" y="75"/>
                </a:lnTo>
                <a:lnTo>
                  <a:pt x="41" y="75"/>
                </a:lnTo>
                <a:lnTo>
                  <a:pt x="34" y="75"/>
                </a:lnTo>
                <a:lnTo>
                  <a:pt x="31" y="75"/>
                </a:lnTo>
                <a:lnTo>
                  <a:pt x="31" y="68"/>
                </a:lnTo>
                <a:lnTo>
                  <a:pt x="28" y="62"/>
                </a:lnTo>
                <a:lnTo>
                  <a:pt x="28" y="34"/>
                </a:lnTo>
                <a:lnTo>
                  <a:pt x="45" y="34"/>
                </a:lnTo>
                <a:lnTo>
                  <a:pt x="45" y="31"/>
                </a:lnTo>
                <a:lnTo>
                  <a:pt x="48" y="27"/>
                </a:lnTo>
                <a:lnTo>
                  <a:pt x="45" y="24"/>
                </a:lnTo>
                <a:lnTo>
                  <a:pt x="45" y="20"/>
                </a:lnTo>
                <a:lnTo>
                  <a:pt x="28" y="20"/>
                </a:lnTo>
                <a:lnTo>
                  <a:pt x="28" y="0"/>
                </a:lnTo>
                <a:lnTo>
                  <a:pt x="0" y="34"/>
                </a:lnTo>
                <a:lnTo>
                  <a:pt x="10" y="34"/>
                </a:lnTo>
                <a:lnTo>
                  <a:pt x="1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2490788" y="3071813"/>
            <a:ext cx="76200" cy="26987"/>
          </a:xfrm>
          <a:custGeom>
            <a:avLst/>
            <a:gdLst>
              <a:gd name="T0" fmla="*/ 0 w 48"/>
              <a:gd name="T1" fmla="*/ 2147483646 h 17"/>
              <a:gd name="T2" fmla="*/ 0 w 48"/>
              <a:gd name="T3" fmla="*/ 2147483646 h 17"/>
              <a:gd name="T4" fmla="*/ 2147483646 w 48"/>
              <a:gd name="T5" fmla="*/ 2147483646 h 17"/>
              <a:gd name="T6" fmla="*/ 2147483646 w 48"/>
              <a:gd name="T7" fmla="*/ 2147483646 h 17"/>
              <a:gd name="T8" fmla="*/ 2147483646 w 48"/>
              <a:gd name="T9" fmla="*/ 2147483646 h 17"/>
              <a:gd name="T10" fmla="*/ 2147483646 w 48"/>
              <a:gd name="T11" fmla="*/ 2147483646 h 17"/>
              <a:gd name="T12" fmla="*/ 2147483646 w 48"/>
              <a:gd name="T13" fmla="*/ 2147483646 h 17"/>
              <a:gd name="T14" fmla="*/ 2147483646 w 48"/>
              <a:gd name="T15" fmla="*/ 2147483646 h 17"/>
              <a:gd name="T16" fmla="*/ 2147483646 w 48"/>
              <a:gd name="T17" fmla="*/ 2147483646 h 17"/>
              <a:gd name="T18" fmla="*/ 2147483646 w 48"/>
              <a:gd name="T19" fmla="*/ 2147483646 h 17"/>
              <a:gd name="T20" fmla="*/ 2147483646 w 48"/>
              <a:gd name="T21" fmla="*/ 2147483646 h 17"/>
              <a:gd name="T22" fmla="*/ 2147483646 w 48"/>
              <a:gd name="T23" fmla="*/ 2147483646 h 17"/>
              <a:gd name="T24" fmla="*/ 2147483646 w 48"/>
              <a:gd name="T25" fmla="*/ 2147483646 h 17"/>
              <a:gd name="T26" fmla="*/ 2147483646 w 48"/>
              <a:gd name="T27" fmla="*/ 2147483646 h 17"/>
              <a:gd name="T28" fmla="*/ 2147483646 w 48"/>
              <a:gd name="T29" fmla="*/ 2147483646 h 17"/>
              <a:gd name="T30" fmla="*/ 2147483646 w 48"/>
              <a:gd name="T31" fmla="*/ 0 h 17"/>
              <a:gd name="T32" fmla="*/ 2147483646 w 48"/>
              <a:gd name="T33" fmla="*/ 0 h 17"/>
              <a:gd name="T34" fmla="*/ 2147483646 w 48"/>
              <a:gd name="T35" fmla="*/ 0 h 17"/>
              <a:gd name="T36" fmla="*/ 2147483646 w 48"/>
              <a:gd name="T37" fmla="*/ 0 h 17"/>
              <a:gd name="T38" fmla="*/ 2147483646 w 48"/>
              <a:gd name="T39" fmla="*/ 0 h 17"/>
              <a:gd name="T40" fmla="*/ 2147483646 w 48"/>
              <a:gd name="T41" fmla="*/ 0 h 17"/>
              <a:gd name="T42" fmla="*/ 2147483646 w 48"/>
              <a:gd name="T43" fmla="*/ 0 h 17"/>
              <a:gd name="T44" fmla="*/ 2147483646 w 48"/>
              <a:gd name="T45" fmla="*/ 0 h 17"/>
              <a:gd name="T46" fmla="*/ 2147483646 w 48"/>
              <a:gd name="T47" fmla="*/ 0 h 17"/>
              <a:gd name="T48" fmla="*/ 0 w 4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7">
                <a:moveTo>
                  <a:pt x="0" y="17"/>
                </a:moveTo>
                <a:lnTo>
                  <a:pt x="0" y="17"/>
                </a:lnTo>
                <a:lnTo>
                  <a:pt x="10" y="17"/>
                </a:lnTo>
                <a:lnTo>
                  <a:pt x="14" y="17"/>
                </a:lnTo>
                <a:lnTo>
                  <a:pt x="17" y="17"/>
                </a:lnTo>
                <a:lnTo>
                  <a:pt x="24" y="7"/>
                </a:lnTo>
                <a:lnTo>
                  <a:pt x="31" y="17"/>
                </a:lnTo>
                <a:lnTo>
                  <a:pt x="34" y="17"/>
                </a:lnTo>
                <a:lnTo>
                  <a:pt x="41" y="17"/>
                </a:lnTo>
                <a:lnTo>
                  <a:pt x="48" y="17"/>
                </a:lnTo>
                <a:lnTo>
                  <a:pt x="34" y="0"/>
                </a:lnTo>
                <a:lnTo>
                  <a:pt x="27" y="0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2506663" y="3136900"/>
            <a:ext cx="44450" cy="71438"/>
          </a:xfrm>
          <a:custGeom>
            <a:avLst/>
            <a:gdLst>
              <a:gd name="T0" fmla="*/ 2147483646 w 28"/>
              <a:gd name="T1" fmla="*/ 2147483646 h 45"/>
              <a:gd name="T2" fmla="*/ 2147483646 w 28"/>
              <a:gd name="T3" fmla="*/ 2147483646 h 45"/>
              <a:gd name="T4" fmla="*/ 0 w 28"/>
              <a:gd name="T5" fmla="*/ 2147483646 h 45"/>
              <a:gd name="T6" fmla="*/ 0 w 28"/>
              <a:gd name="T7" fmla="*/ 2147483646 h 45"/>
              <a:gd name="T8" fmla="*/ 0 w 28"/>
              <a:gd name="T9" fmla="*/ 2147483646 h 45"/>
              <a:gd name="T10" fmla="*/ 0 w 28"/>
              <a:gd name="T11" fmla="*/ 2147483646 h 45"/>
              <a:gd name="T12" fmla="*/ 2147483646 w 28"/>
              <a:gd name="T13" fmla="*/ 2147483646 h 45"/>
              <a:gd name="T14" fmla="*/ 2147483646 w 28"/>
              <a:gd name="T15" fmla="*/ 2147483646 h 45"/>
              <a:gd name="T16" fmla="*/ 2147483646 w 28"/>
              <a:gd name="T17" fmla="*/ 0 h 45"/>
              <a:gd name="T18" fmla="*/ 2147483646 w 28"/>
              <a:gd name="T19" fmla="*/ 0 h 45"/>
              <a:gd name="T20" fmla="*/ 2147483646 w 28"/>
              <a:gd name="T21" fmla="*/ 0 h 45"/>
              <a:gd name="T22" fmla="*/ 2147483646 w 28"/>
              <a:gd name="T23" fmla="*/ 0 h 45"/>
              <a:gd name="T24" fmla="*/ 2147483646 w 28"/>
              <a:gd name="T25" fmla="*/ 2147483646 h 45"/>
              <a:gd name="T26" fmla="*/ 2147483646 w 28"/>
              <a:gd name="T27" fmla="*/ 2147483646 h 45"/>
              <a:gd name="T28" fmla="*/ 2147483646 w 28"/>
              <a:gd name="T29" fmla="*/ 2147483646 h 45"/>
              <a:gd name="T30" fmla="*/ 2147483646 w 28"/>
              <a:gd name="T31" fmla="*/ 2147483646 h 45"/>
              <a:gd name="T32" fmla="*/ 2147483646 w 28"/>
              <a:gd name="T33" fmla="*/ 2147483646 h 45"/>
              <a:gd name="T34" fmla="*/ 2147483646 w 28"/>
              <a:gd name="T35" fmla="*/ 2147483646 h 45"/>
              <a:gd name="T36" fmla="*/ 2147483646 w 28"/>
              <a:gd name="T37" fmla="*/ 2147483646 h 45"/>
              <a:gd name="T38" fmla="*/ 2147483646 w 28"/>
              <a:gd name="T39" fmla="*/ 2147483646 h 45"/>
              <a:gd name="T40" fmla="*/ 2147483646 w 28"/>
              <a:gd name="T41" fmla="*/ 2147483646 h 45"/>
              <a:gd name="T42" fmla="*/ 2147483646 w 28"/>
              <a:gd name="T43" fmla="*/ 2147483646 h 45"/>
              <a:gd name="T44" fmla="*/ 2147483646 w 28"/>
              <a:gd name="T45" fmla="*/ 2147483646 h 45"/>
              <a:gd name="T46" fmla="*/ 2147483646 w 28"/>
              <a:gd name="T47" fmla="*/ 2147483646 h 45"/>
              <a:gd name="T48" fmla="*/ 2147483646 w 28"/>
              <a:gd name="T49" fmla="*/ 2147483646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" h="45">
                <a:moveTo>
                  <a:pt x="4" y="38"/>
                </a:moveTo>
                <a:lnTo>
                  <a:pt x="4" y="38"/>
                </a:lnTo>
                <a:lnTo>
                  <a:pt x="0" y="31"/>
                </a:lnTo>
                <a:lnTo>
                  <a:pt x="0" y="21"/>
                </a:lnTo>
                <a:lnTo>
                  <a:pt x="0" y="14"/>
                </a:lnTo>
                <a:lnTo>
                  <a:pt x="4" y="7"/>
                </a:ln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4" y="7"/>
                </a:lnTo>
                <a:lnTo>
                  <a:pt x="28" y="14"/>
                </a:lnTo>
                <a:lnTo>
                  <a:pt x="28" y="21"/>
                </a:lnTo>
                <a:lnTo>
                  <a:pt x="28" y="31"/>
                </a:lnTo>
                <a:lnTo>
                  <a:pt x="24" y="38"/>
                </a:lnTo>
                <a:lnTo>
                  <a:pt x="21" y="41"/>
                </a:lnTo>
                <a:lnTo>
                  <a:pt x="14" y="45"/>
                </a:lnTo>
                <a:lnTo>
                  <a:pt x="7" y="41"/>
                </a:lnTo>
                <a:lnTo>
                  <a:pt x="4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2474913" y="3114675"/>
            <a:ext cx="107950" cy="114300"/>
          </a:xfrm>
          <a:custGeom>
            <a:avLst/>
            <a:gdLst>
              <a:gd name="T0" fmla="*/ 2147483646 w 68"/>
              <a:gd name="T1" fmla="*/ 2147483646 h 72"/>
              <a:gd name="T2" fmla="*/ 2147483646 w 68"/>
              <a:gd name="T3" fmla="*/ 2147483646 h 72"/>
              <a:gd name="T4" fmla="*/ 2147483646 w 68"/>
              <a:gd name="T5" fmla="*/ 2147483646 h 72"/>
              <a:gd name="T6" fmla="*/ 2147483646 w 68"/>
              <a:gd name="T7" fmla="*/ 2147483646 h 72"/>
              <a:gd name="T8" fmla="*/ 2147483646 w 68"/>
              <a:gd name="T9" fmla="*/ 2147483646 h 72"/>
              <a:gd name="T10" fmla="*/ 2147483646 w 68"/>
              <a:gd name="T11" fmla="*/ 2147483646 h 72"/>
              <a:gd name="T12" fmla="*/ 2147483646 w 68"/>
              <a:gd name="T13" fmla="*/ 2147483646 h 72"/>
              <a:gd name="T14" fmla="*/ 2147483646 w 68"/>
              <a:gd name="T15" fmla="*/ 2147483646 h 72"/>
              <a:gd name="T16" fmla="*/ 2147483646 w 68"/>
              <a:gd name="T17" fmla="*/ 2147483646 h 72"/>
              <a:gd name="T18" fmla="*/ 2147483646 w 68"/>
              <a:gd name="T19" fmla="*/ 2147483646 h 72"/>
              <a:gd name="T20" fmla="*/ 2147483646 w 68"/>
              <a:gd name="T21" fmla="*/ 2147483646 h 72"/>
              <a:gd name="T22" fmla="*/ 2147483646 w 68"/>
              <a:gd name="T23" fmla="*/ 2147483646 h 72"/>
              <a:gd name="T24" fmla="*/ 2147483646 w 68"/>
              <a:gd name="T25" fmla="*/ 0 h 72"/>
              <a:gd name="T26" fmla="*/ 2147483646 w 68"/>
              <a:gd name="T27" fmla="*/ 0 h 72"/>
              <a:gd name="T28" fmla="*/ 2147483646 w 68"/>
              <a:gd name="T29" fmla="*/ 0 h 72"/>
              <a:gd name="T30" fmla="*/ 2147483646 w 68"/>
              <a:gd name="T31" fmla="*/ 0 h 72"/>
              <a:gd name="T32" fmla="*/ 2147483646 w 68"/>
              <a:gd name="T33" fmla="*/ 0 h 72"/>
              <a:gd name="T34" fmla="*/ 2147483646 w 68"/>
              <a:gd name="T35" fmla="*/ 0 h 72"/>
              <a:gd name="T36" fmla="*/ 2147483646 w 68"/>
              <a:gd name="T37" fmla="*/ 2147483646 h 72"/>
              <a:gd name="T38" fmla="*/ 2147483646 w 68"/>
              <a:gd name="T39" fmla="*/ 2147483646 h 72"/>
              <a:gd name="T40" fmla="*/ 2147483646 w 68"/>
              <a:gd name="T41" fmla="*/ 2147483646 h 72"/>
              <a:gd name="T42" fmla="*/ 2147483646 w 68"/>
              <a:gd name="T43" fmla="*/ 2147483646 h 72"/>
              <a:gd name="T44" fmla="*/ 0 w 68"/>
              <a:gd name="T45" fmla="*/ 2147483646 h 72"/>
              <a:gd name="T46" fmla="*/ 0 w 68"/>
              <a:gd name="T47" fmla="*/ 2147483646 h 72"/>
              <a:gd name="T48" fmla="*/ 2147483646 w 68"/>
              <a:gd name="T49" fmla="*/ 2147483646 h 72"/>
              <a:gd name="T50" fmla="*/ 2147483646 w 68"/>
              <a:gd name="T51" fmla="*/ 2147483646 h 72"/>
              <a:gd name="T52" fmla="*/ 2147483646 w 68"/>
              <a:gd name="T53" fmla="*/ 2147483646 h 72"/>
              <a:gd name="T54" fmla="*/ 2147483646 w 68"/>
              <a:gd name="T55" fmla="*/ 2147483646 h 72"/>
              <a:gd name="T56" fmla="*/ 2147483646 w 68"/>
              <a:gd name="T57" fmla="*/ 2147483646 h 72"/>
              <a:gd name="T58" fmla="*/ 2147483646 w 68"/>
              <a:gd name="T59" fmla="*/ 2147483646 h 72"/>
              <a:gd name="T60" fmla="*/ 2147483646 w 68"/>
              <a:gd name="T61" fmla="*/ 2147483646 h 72"/>
              <a:gd name="T62" fmla="*/ 2147483646 w 68"/>
              <a:gd name="T63" fmla="*/ 2147483646 h 72"/>
              <a:gd name="T64" fmla="*/ 2147483646 w 68"/>
              <a:gd name="T65" fmla="*/ 214748364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2">
                <a:moveTo>
                  <a:pt x="48" y="69"/>
                </a:moveTo>
                <a:lnTo>
                  <a:pt x="48" y="69"/>
                </a:lnTo>
                <a:lnTo>
                  <a:pt x="58" y="62"/>
                </a:lnTo>
                <a:lnTo>
                  <a:pt x="65" y="52"/>
                </a:lnTo>
                <a:lnTo>
                  <a:pt x="68" y="35"/>
                </a:lnTo>
                <a:lnTo>
                  <a:pt x="65" y="21"/>
                </a:lnTo>
                <a:lnTo>
                  <a:pt x="58" y="11"/>
                </a:lnTo>
                <a:lnTo>
                  <a:pt x="48" y="0"/>
                </a:lnTo>
                <a:lnTo>
                  <a:pt x="34" y="0"/>
                </a:lnTo>
                <a:lnTo>
                  <a:pt x="20" y="0"/>
                </a:lnTo>
                <a:lnTo>
                  <a:pt x="7" y="11"/>
                </a:lnTo>
                <a:lnTo>
                  <a:pt x="3" y="21"/>
                </a:lnTo>
                <a:lnTo>
                  <a:pt x="0" y="35"/>
                </a:lnTo>
                <a:lnTo>
                  <a:pt x="3" y="52"/>
                </a:lnTo>
                <a:lnTo>
                  <a:pt x="7" y="62"/>
                </a:lnTo>
                <a:lnTo>
                  <a:pt x="20" y="69"/>
                </a:lnTo>
                <a:lnTo>
                  <a:pt x="34" y="72"/>
                </a:lnTo>
                <a:lnTo>
                  <a:pt x="48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2333625" y="3071813"/>
            <a:ext cx="119063" cy="157162"/>
          </a:xfrm>
          <a:custGeom>
            <a:avLst/>
            <a:gdLst>
              <a:gd name="T0" fmla="*/ 0 w 75"/>
              <a:gd name="T1" fmla="*/ 2147483646 h 99"/>
              <a:gd name="T2" fmla="*/ 0 w 75"/>
              <a:gd name="T3" fmla="*/ 2147483646 h 99"/>
              <a:gd name="T4" fmla="*/ 2147483646 w 75"/>
              <a:gd name="T5" fmla="*/ 2147483646 h 99"/>
              <a:gd name="T6" fmla="*/ 2147483646 w 75"/>
              <a:gd name="T7" fmla="*/ 2147483646 h 99"/>
              <a:gd name="T8" fmla="*/ 2147483646 w 75"/>
              <a:gd name="T9" fmla="*/ 2147483646 h 99"/>
              <a:gd name="T10" fmla="*/ 2147483646 w 75"/>
              <a:gd name="T11" fmla="*/ 2147483646 h 99"/>
              <a:gd name="T12" fmla="*/ 2147483646 w 75"/>
              <a:gd name="T13" fmla="*/ 2147483646 h 99"/>
              <a:gd name="T14" fmla="*/ 2147483646 w 75"/>
              <a:gd name="T15" fmla="*/ 2147483646 h 99"/>
              <a:gd name="T16" fmla="*/ 2147483646 w 75"/>
              <a:gd name="T17" fmla="*/ 2147483646 h 99"/>
              <a:gd name="T18" fmla="*/ 2147483646 w 75"/>
              <a:gd name="T19" fmla="*/ 2147483646 h 99"/>
              <a:gd name="T20" fmla="*/ 2147483646 w 75"/>
              <a:gd name="T21" fmla="*/ 2147483646 h 99"/>
              <a:gd name="T22" fmla="*/ 2147483646 w 75"/>
              <a:gd name="T23" fmla="*/ 2147483646 h 99"/>
              <a:gd name="T24" fmla="*/ 2147483646 w 75"/>
              <a:gd name="T25" fmla="*/ 0 h 99"/>
              <a:gd name="T26" fmla="*/ 2147483646 w 75"/>
              <a:gd name="T27" fmla="*/ 0 h 99"/>
              <a:gd name="T28" fmla="*/ 2147483646 w 75"/>
              <a:gd name="T29" fmla="*/ 0 h 99"/>
              <a:gd name="T30" fmla="*/ 2147483646 w 75"/>
              <a:gd name="T31" fmla="*/ 0 h 99"/>
              <a:gd name="T32" fmla="*/ 2147483646 w 75"/>
              <a:gd name="T33" fmla="*/ 0 h 99"/>
              <a:gd name="T34" fmla="*/ 2147483646 w 75"/>
              <a:gd name="T35" fmla="*/ 2147483646 h 99"/>
              <a:gd name="T36" fmla="*/ 2147483646 w 75"/>
              <a:gd name="T37" fmla="*/ 2147483646 h 99"/>
              <a:gd name="T38" fmla="*/ 2147483646 w 75"/>
              <a:gd name="T39" fmla="*/ 0 h 99"/>
              <a:gd name="T40" fmla="*/ 2147483646 w 75"/>
              <a:gd name="T41" fmla="*/ 0 h 99"/>
              <a:gd name="T42" fmla="*/ 2147483646 w 75"/>
              <a:gd name="T43" fmla="*/ 0 h 99"/>
              <a:gd name="T44" fmla="*/ 2147483646 w 75"/>
              <a:gd name="T45" fmla="*/ 0 h 99"/>
              <a:gd name="T46" fmla="*/ 0 w 75"/>
              <a:gd name="T47" fmla="*/ 0 h 99"/>
              <a:gd name="T48" fmla="*/ 0 w 75"/>
              <a:gd name="T49" fmla="*/ 2147483646 h 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99">
                <a:moveTo>
                  <a:pt x="0" y="99"/>
                </a:moveTo>
                <a:lnTo>
                  <a:pt x="0" y="99"/>
                </a:lnTo>
                <a:lnTo>
                  <a:pt x="10" y="99"/>
                </a:lnTo>
                <a:lnTo>
                  <a:pt x="20" y="99"/>
                </a:lnTo>
                <a:lnTo>
                  <a:pt x="20" y="55"/>
                </a:lnTo>
                <a:lnTo>
                  <a:pt x="54" y="55"/>
                </a:lnTo>
                <a:lnTo>
                  <a:pt x="54" y="99"/>
                </a:lnTo>
                <a:lnTo>
                  <a:pt x="65" y="99"/>
                </a:lnTo>
                <a:lnTo>
                  <a:pt x="75" y="99"/>
                </a:lnTo>
                <a:lnTo>
                  <a:pt x="75" y="0"/>
                </a:lnTo>
                <a:lnTo>
                  <a:pt x="65" y="0"/>
                </a:lnTo>
                <a:lnTo>
                  <a:pt x="54" y="0"/>
                </a:lnTo>
                <a:lnTo>
                  <a:pt x="54" y="38"/>
                </a:lnTo>
                <a:lnTo>
                  <a:pt x="20" y="38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99"/>
          <p:cNvSpPr>
            <a:spLocks noEditPoints="1"/>
          </p:cNvSpPr>
          <p:nvPr/>
        </p:nvSpPr>
        <p:spPr bwMode="auto">
          <a:xfrm>
            <a:off x="2490788" y="2543175"/>
            <a:ext cx="4899025" cy="430213"/>
          </a:xfrm>
          <a:custGeom>
            <a:avLst/>
            <a:gdLst>
              <a:gd name="T0" fmla="*/ 2147483646 w 3086"/>
              <a:gd name="T1" fmla="*/ 2147483646 h 271"/>
              <a:gd name="T2" fmla="*/ 2147483646 w 3086"/>
              <a:gd name="T3" fmla="*/ 2147483646 h 271"/>
              <a:gd name="T4" fmla="*/ 2147483646 w 3086"/>
              <a:gd name="T5" fmla="*/ 2147483646 h 271"/>
              <a:gd name="T6" fmla="*/ 2147483646 w 3086"/>
              <a:gd name="T7" fmla="*/ 2147483646 h 271"/>
              <a:gd name="T8" fmla="*/ 2147483646 w 3086"/>
              <a:gd name="T9" fmla="*/ 2147483646 h 271"/>
              <a:gd name="T10" fmla="*/ 2147483646 w 3086"/>
              <a:gd name="T11" fmla="*/ 2147483646 h 271"/>
              <a:gd name="T12" fmla="*/ 2147483646 w 3086"/>
              <a:gd name="T13" fmla="*/ 2147483646 h 271"/>
              <a:gd name="T14" fmla="*/ 2147483646 w 3086"/>
              <a:gd name="T15" fmla="*/ 2147483646 h 271"/>
              <a:gd name="T16" fmla="*/ 2147483646 w 3086"/>
              <a:gd name="T17" fmla="*/ 2147483646 h 271"/>
              <a:gd name="T18" fmla="*/ 2147483646 w 3086"/>
              <a:gd name="T19" fmla="*/ 2147483646 h 271"/>
              <a:gd name="T20" fmla="*/ 2147483646 w 3086"/>
              <a:gd name="T21" fmla="*/ 2147483646 h 271"/>
              <a:gd name="T22" fmla="*/ 2147483646 w 3086"/>
              <a:gd name="T23" fmla="*/ 2147483646 h 271"/>
              <a:gd name="T24" fmla="*/ 2147483646 w 3086"/>
              <a:gd name="T25" fmla="*/ 2147483646 h 271"/>
              <a:gd name="T26" fmla="*/ 2147483646 w 3086"/>
              <a:gd name="T27" fmla="*/ 2147483646 h 271"/>
              <a:gd name="T28" fmla="*/ 2147483646 w 3086"/>
              <a:gd name="T29" fmla="*/ 2147483646 h 271"/>
              <a:gd name="T30" fmla="*/ 2147483646 w 3086"/>
              <a:gd name="T31" fmla="*/ 2147483646 h 271"/>
              <a:gd name="T32" fmla="*/ 2147483646 w 3086"/>
              <a:gd name="T33" fmla="*/ 2147483646 h 271"/>
              <a:gd name="T34" fmla="*/ 2147483646 w 3086"/>
              <a:gd name="T35" fmla="*/ 2147483646 h 271"/>
              <a:gd name="T36" fmla="*/ 2147483646 w 3086"/>
              <a:gd name="T37" fmla="*/ 2147483646 h 271"/>
              <a:gd name="T38" fmla="*/ 2147483646 w 3086"/>
              <a:gd name="T39" fmla="*/ 2147483646 h 271"/>
              <a:gd name="T40" fmla="*/ 2147483646 w 3086"/>
              <a:gd name="T41" fmla="*/ 2147483646 h 271"/>
              <a:gd name="T42" fmla="*/ 2147483646 w 3086"/>
              <a:gd name="T43" fmla="*/ 2147483646 h 271"/>
              <a:gd name="T44" fmla="*/ 2147483646 w 3086"/>
              <a:gd name="T45" fmla="*/ 2147483646 h 271"/>
              <a:gd name="T46" fmla="*/ 2147483646 w 3086"/>
              <a:gd name="T47" fmla="*/ 2147483646 h 271"/>
              <a:gd name="T48" fmla="*/ 2147483646 w 3086"/>
              <a:gd name="T49" fmla="*/ 2147483646 h 271"/>
              <a:gd name="T50" fmla="*/ 2147483646 w 3086"/>
              <a:gd name="T51" fmla="*/ 2147483646 h 271"/>
              <a:gd name="T52" fmla="*/ 2147483646 w 3086"/>
              <a:gd name="T53" fmla="*/ 2147483646 h 271"/>
              <a:gd name="T54" fmla="*/ 2147483646 w 3086"/>
              <a:gd name="T55" fmla="*/ 2147483646 h 271"/>
              <a:gd name="T56" fmla="*/ 2147483646 w 3086"/>
              <a:gd name="T57" fmla="*/ 2147483646 h 271"/>
              <a:gd name="T58" fmla="*/ 2147483646 w 3086"/>
              <a:gd name="T59" fmla="*/ 2147483646 h 271"/>
              <a:gd name="T60" fmla="*/ 2147483646 w 3086"/>
              <a:gd name="T61" fmla="*/ 2147483646 h 271"/>
              <a:gd name="T62" fmla="*/ 2147483646 w 3086"/>
              <a:gd name="T63" fmla="*/ 2147483646 h 271"/>
              <a:gd name="T64" fmla="*/ 2147483646 w 3086"/>
              <a:gd name="T65" fmla="*/ 2147483646 h 271"/>
              <a:gd name="T66" fmla="*/ 2147483646 w 3086"/>
              <a:gd name="T67" fmla="*/ 2147483646 h 271"/>
              <a:gd name="T68" fmla="*/ 2147483646 w 3086"/>
              <a:gd name="T69" fmla="*/ 2147483646 h 271"/>
              <a:gd name="T70" fmla="*/ 2147483646 w 3086"/>
              <a:gd name="T71" fmla="*/ 2147483646 h 271"/>
              <a:gd name="T72" fmla="*/ 2147483646 w 3086"/>
              <a:gd name="T73" fmla="*/ 2147483646 h 271"/>
              <a:gd name="T74" fmla="*/ 2147483646 w 3086"/>
              <a:gd name="T75" fmla="*/ 2147483646 h 271"/>
              <a:gd name="T76" fmla="*/ 2147483646 w 3086"/>
              <a:gd name="T77" fmla="*/ 2147483646 h 271"/>
              <a:gd name="T78" fmla="*/ 2147483646 w 3086"/>
              <a:gd name="T79" fmla="*/ 2147483646 h 271"/>
              <a:gd name="T80" fmla="*/ 2147483646 w 3086"/>
              <a:gd name="T81" fmla="*/ 2147483646 h 271"/>
              <a:gd name="T82" fmla="*/ 2147483646 w 3086"/>
              <a:gd name="T83" fmla="*/ 2147483646 h 271"/>
              <a:gd name="T84" fmla="*/ 2147483646 w 3086"/>
              <a:gd name="T85" fmla="*/ 2147483646 h 271"/>
              <a:gd name="T86" fmla="*/ 2147483646 w 3086"/>
              <a:gd name="T87" fmla="*/ 2147483646 h 271"/>
              <a:gd name="T88" fmla="*/ 2147483646 w 3086"/>
              <a:gd name="T89" fmla="*/ 2147483646 h 271"/>
              <a:gd name="T90" fmla="*/ 2147483646 w 3086"/>
              <a:gd name="T91" fmla="*/ 2147483646 h 271"/>
              <a:gd name="T92" fmla="*/ 2147483646 w 3086"/>
              <a:gd name="T93" fmla="*/ 2147483646 h 271"/>
              <a:gd name="T94" fmla="*/ 2147483646 w 3086"/>
              <a:gd name="T95" fmla="*/ 2147483646 h 271"/>
              <a:gd name="T96" fmla="*/ 2147483646 w 3086"/>
              <a:gd name="T97" fmla="*/ 2147483646 h 271"/>
              <a:gd name="T98" fmla="*/ 2147483646 w 3086"/>
              <a:gd name="T99" fmla="*/ 2147483646 h 271"/>
              <a:gd name="T100" fmla="*/ 2147483646 w 3086"/>
              <a:gd name="T101" fmla="*/ 2147483646 h 271"/>
              <a:gd name="T102" fmla="*/ 2147483646 w 3086"/>
              <a:gd name="T103" fmla="*/ 2147483646 h 271"/>
              <a:gd name="T104" fmla="*/ 2147483646 w 3086"/>
              <a:gd name="T105" fmla="*/ 2147483646 h 271"/>
              <a:gd name="T106" fmla="*/ 2147483646 w 3086"/>
              <a:gd name="T107" fmla="*/ 2147483646 h 271"/>
              <a:gd name="T108" fmla="*/ 2147483646 w 3086"/>
              <a:gd name="T109" fmla="*/ 2147483646 h 271"/>
              <a:gd name="T110" fmla="*/ 2147483646 w 3086"/>
              <a:gd name="T111" fmla="*/ 2147483646 h 271"/>
              <a:gd name="T112" fmla="*/ 2147483646 w 3086"/>
              <a:gd name="T113" fmla="*/ 2147483646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86" h="271">
                <a:moveTo>
                  <a:pt x="2897" y="7"/>
                </a:moveTo>
                <a:lnTo>
                  <a:pt x="2897" y="268"/>
                </a:lnTo>
                <a:lnTo>
                  <a:pt x="3086" y="268"/>
                </a:lnTo>
                <a:lnTo>
                  <a:pt x="3086" y="206"/>
                </a:lnTo>
                <a:lnTo>
                  <a:pt x="2966" y="206"/>
                </a:lnTo>
                <a:lnTo>
                  <a:pt x="2966" y="162"/>
                </a:lnTo>
                <a:lnTo>
                  <a:pt x="3076" y="162"/>
                </a:lnTo>
                <a:lnTo>
                  <a:pt x="3076" y="107"/>
                </a:lnTo>
                <a:lnTo>
                  <a:pt x="2966" y="107"/>
                </a:lnTo>
                <a:lnTo>
                  <a:pt x="2966" y="66"/>
                </a:lnTo>
                <a:lnTo>
                  <a:pt x="3086" y="66"/>
                </a:lnTo>
                <a:lnTo>
                  <a:pt x="3086" y="7"/>
                </a:lnTo>
                <a:lnTo>
                  <a:pt x="2897" y="7"/>
                </a:lnTo>
                <a:close/>
                <a:moveTo>
                  <a:pt x="2860" y="7"/>
                </a:moveTo>
                <a:lnTo>
                  <a:pt x="2795" y="7"/>
                </a:lnTo>
                <a:lnTo>
                  <a:pt x="2795" y="148"/>
                </a:lnTo>
                <a:lnTo>
                  <a:pt x="2692" y="7"/>
                </a:lnTo>
                <a:lnTo>
                  <a:pt x="2630" y="7"/>
                </a:lnTo>
                <a:lnTo>
                  <a:pt x="2630" y="268"/>
                </a:lnTo>
                <a:lnTo>
                  <a:pt x="2695" y="268"/>
                </a:lnTo>
                <a:lnTo>
                  <a:pt x="2695" y="114"/>
                </a:lnTo>
                <a:lnTo>
                  <a:pt x="2805" y="268"/>
                </a:lnTo>
                <a:lnTo>
                  <a:pt x="2860" y="268"/>
                </a:lnTo>
                <a:lnTo>
                  <a:pt x="2860" y="7"/>
                </a:lnTo>
                <a:close/>
                <a:moveTo>
                  <a:pt x="2452" y="62"/>
                </a:moveTo>
                <a:lnTo>
                  <a:pt x="2493" y="62"/>
                </a:lnTo>
                <a:lnTo>
                  <a:pt x="2510" y="66"/>
                </a:lnTo>
                <a:lnTo>
                  <a:pt x="2520" y="72"/>
                </a:lnTo>
                <a:lnTo>
                  <a:pt x="2527" y="83"/>
                </a:lnTo>
                <a:lnTo>
                  <a:pt x="2531" y="93"/>
                </a:lnTo>
                <a:lnTo>
                  <a:pt x="2527" y="107"/>
                </a:lnTo>
                <a:lnTo>
                  <a:pt x="2520" y="117"/>
                </a:lnTo>
                <a:lnTo>
                  <a:pt x="2510" y="124"/>
                </a:lnTo>
                <a:lnTo>
                  <a:pt x="2493" y="127"/>
                </a:lnTo>
                <a:lnTo>
                  <a:pt x="2452" y="127"/>
                </a:lnTo>
                <a:lnTo>
                  <a:pt x="2452" y="62"/>
                </a:lnTo>
                <a:close/>
                <a:moveTo>
                  <a:pt x="2476" y="182"/>
                </a:moveTo>
                <a:lnTo>
                  <a:pt x="2531" y="268"/>
                </a:lnTo>
                <a:lnTo>
                  <a:pt x="2606" y="268"/>
                </a:lnTo>
                <a:lnTo>
                  <a:pt x="2544" y="172"/>
                </a:lnTo>
                <a:lnTo>
                  <a:pt x="2565" y="162"/>
                </a:lnTo>
                <a:lnTo>
                  <a:pt x="2582" y="144"/>
                </a:lnTo>
                <a:lnTo>
                  <a:pt x="2592" y="120"/>
                </a:lnTo>
                <a:lnTo>
                  <a:pt x="2596" y="93"/>
                </a:lnTo>
                <a:lnTo>
                  <a:pt x="2596" y="76"/>
                </a:lnTo>
                <a:lnTo>
                  <a:pt x="2589" y="55"/>
                </a:lnTo>
                <a:lnTo>
                  <a:pt x="2582" y="42"/>
                </a:lnTo>
                <a:lnTo>
                  <a:pt x="2572" y="28"/>
                </a:lnTo>
                <a:lnTo>
                  <a:pt x="2558" y="18"/>
                </a:lnTo>
                <a:lnTo>
                  <a:pt x="2541" y="11"/>
                </a:lnTo>
                <a:lnTo>
                  <a:pt x="2520" y="7"/>
                </a:lnTo>
                <a:lnTo>
                  <a:pt x="2503" y="7"/>
                </a:lnTo>
                <a:lnTo>
                  <a:pt x="2383" y="7"/>
                </a:lnTo>
                <a:lnTo>
                  <a:pt x="2383" y="268"/>
                </a:lnTo>
                <a:lnTo>
                  <a:pt x="2452" y="268"/>
                </a:lnTo>
                <a:lnTo>
                  <a:pt x="2452" y="182"/>
                </a:lnTo>
                <a:lnTo>
                  <a:pt x="2476" y="182"/>
                </a:lnTo>
                <a:close/>
                <a:moveTo>
                  <a:pt x="2225" y="86"/>
                </a:moveTo>
                <a:lnTo>
                  <a:pt x="2253" y="162"/>
                </a:lnTo>
                <a:lnTo>
                  <a:pt x="2201" y="162"/>
                </a:lnTo>
                <a:lnTo>
                  <a:pt x="2225" y="86"/>
                </a:lnTo>
                <a:close/>
                <a:moveTo>
                  <a:pt x="2191" y="7"/>
                </a:moveTo>
                <a:lnTo>
                  <a:pt x="2092" y="268"/>
                </a:lnTo>
                <a:lnTo>
                  <a:pt x="2160" y="268"/>
                </a:lnTo>
                <a:lnTo>
                  <a:pt x="2177" y="216"/>
                </a:lnTo>
                <a:lnTo>
                  <a:pt x="2273" y="216"/>
                </a:lnTo>
                <a:lnTo>
                  <a:pt x="2294" y="268"/>
                </a:lnTo>
                <a:lnTo>
                  <a:pt x="2363" y="268"/>
                </a:lnTo>
                <a:lnTo>
                  <a:pt x="2263" y="7"/>
                </a:lnTo>
                <a:lnTo>
                  <a:pt x="2191" y="7"/>
                </a:lnTo>
                <a:close/>
                <a:moveTo>
                  <a:pt x="1937" y="210"/>
                </a:moveTo>
                <a:lnTo>
                  <a:pt x="2002" y="117"/>
                </a:lnTo>
                <a:lnTo>
                  <a:pt x="2002" y="268"/>
                </a:lnTo>
                <a:lnTo>
                  <a:pt x="2071" y="268"/>
                </a:lnTo>
                <a:lnTo>
                  <a:pt x="2071" y="7"/>
                </a:lnTo>
                <a:lnTo>
                  <a:pt x="2006" y="7"/>
                </a:lnTo>
                <a:lnTo>
                  <a:pt x="1937" y="114"/>
                </a:lnTo>
                <a:lnTo>
                  <a:pt x="1865" y="7"/>
                </a:lnTo>
                <a:lnTo>
                  <a:pt x="1800" y="7"/>
                </a:lnTo>
                <a:lnTo>
                  <a:pt x="1800" y="268"/>
                </a:lnTo>
                <a:lnTo>
                  <a:pt x="1869" y="268"/>
                </a:lnTo>
                <a:lnTo>
                  <a:pt x="1869" y="117"/>
                </a:lnTo>
                <a:lnTo>
                  <a:pt x="1934" y="210"/>
                </a:lnTo>
                <a:lnTo>
                  <a:pt x="1937" y="210"/>
                </a:lnTo>
                <a:close/>
                <a:moveTo>
                  <a:pt x="1714" y="213"/>
                </a:moveTo>
                <a:lnTo>
                  <a:pt x="1773" y="213"/>
                </a:lnTo>
                <a:lnTo>
                  <a:pt x="1773" y="182"/>
                </a:lnTo>
                <a:lnTo>
                  <a:pt x="1714" y="182"/>
                </a:lnTo>
                <a:lnTo>
                  <a:pt x="1714" y="213"/>
                </a:lnTo>
                <a:close/>
                <a:moveTo>
                  <a:pt x="1564" y="144"/>
                </a:moveTo>
                <a:lnTo>
                  <a:pt x="1612" y="144"/>
                </a:lnTo>
                <a:lnTo>
                  <a:pt x="1612" y="261"/>
                </a:lnTo>
                <a:lnTo>
                  <a:pt x="1653" y="261"/>
                </a:lnTo>
                <a:lnTo>
                  <a:pt x="1653" y="144"/>
                </a:lnTo>
                <a:lnTo>
                  <a:pt x="1701" y="144"/>
                </a:lnTo>
                <a:lnTo>
                  <a:pt x="1701" y="110"/>
                </a:lnTo>
                <a:lnTo>
                  <a:pt x="1564" y="110"/>
                </a:lnTo>
                <a:lnTo>
                  <a:pt x="1564" y="144"/>
                </a:lnTo>
                <a:close/>
                <a:moveTo>
                  <a:pt x="1444" y="110"/>
                </a:moveTo>
                <a:lnTo>
                  <a:pt x="1444" y="261"/>
                </a:lnTo>
                <a:lnTo>
                  <a:pt x="1553" y="261"/>
                </a:lnTo>
                <a:lnTo>
                  <a:pt x="1553" y="227"/>
                </a:lnTo>
                <a:lnTo>
                  <a:pt x="1481" y="227"/>
                </a:lnTo>
                <a:lnTo>
                  <a:pt x="1481" y="203"/>
                </a:lnTo>
                <a:lnTo>
                  <a:pt x="1546" y="203"/>
                </a:lnTo>
                <a:lnTo>
                  <a:pt x="1546" y="168"/>
                </a:lnTo>
                <a:lnTo>
                  <a:pt x="1481" y="168"/>
                </a:lnTo>
                <a:lnTo>
                  <a:pt x="1481" y="144"/>
                </a:lnTo>
                <a:lnTo>
                  <a:pt x="1553" y="144"/>
                </a:lnTo>
                <a:lnTo>
                  <a:pt x="1553" y="110"/>
                </a:lnTo>
                <a:lnTo>
                  <a:pt x="1444" y="110"/>
                </a:lnTo>
                <a:close/>
                <a:moveTo>
                  <a:pt x="1365" y="213"/>
                </a:moveTo>
                <a:lnTo>
                  <a:pt x="1423" y="213"/>
                </a:lnTo>
                <a:lnTo>
                  <a:pt x="1423" y="182"/>
                </a:lnTo>
                <a:lnTo>
                  <a:pt x="1365" y="182"/>
                </a:lnTo>
                <a:lnTo>
                  <a:pt x="1365" y="213"/>
                </a:lnTo>
                <a:close/>
                <a:moveTo>
                  <a:pt x="1152" y="7"/>
                </a:moveTo>
                <a:lnTo>
                  <a:pt x="1152" y="268"/>
                </a:lnTo>
                <a:lnTo>
                  <a:pt x="1341" y="268"/>
                </a:lnTo>
                <a:lnTo>
                  <a:pt x="1341" y="206"/>
                </a:lnTo>
                <a:lnTo>
                  <a:pt x="1221" y="206"/>
                </a:lnTo>
                <a:lnTo>
                  <a:pt x="1221" y="162"/>
                </a:lnTo>
                <a:lnTo>
                  <a:pt x="1330" y="162"/>
                </a:lnTo>
                <a:lnTo>
                  <a:pt x="1330" y="107"/>
                </a:lnTo>
                <a:lnTo>
                  <a:pt x="1221" y="107"/>
                </a:lnTo>
                <a:lnTo>
                  <a:pt x="1221" y="66"/>
                </a:lnTo>
                <a:lnTo>
                  <a:pt x="1341" y="66"/>
                </a:lnTo>
                <a:lnTo>
                  <a:pt x="1341" y="7"/>
                </a:lnTo>
                <a:lnTo>
                  <a:pt x="1152" y="7"/>
                </a:lnTo>
                <a:close/>
                <a:moveTo>
                  <a:pt x="1114" y="7"/>
                </a:moveTo>
                <a:lnTo>
                  <a:pt x="1049" y="7"/>
                </a:lnTo>
                <a:lnTo>
                  <a:pt x="1049" y="148"/>
                </a:lnTo>
                <a:lnTo>
                  <a:pt x="946" y="7"/>
                </a:lnTo>
                <a:lnTo>
                  <a:pt x="885" y="7"/>
                </a:lnTo>
                <a:lnTo>
                  <a:pt x="885" y="268"/>
                </a:lnTo>
                <a:lnTo>
                  <a:pt x="950" y="268"/>
                </a:lnTo>
                <a:lnTo>
                  <a:pt x="950" y="114"/>
                </a:lnTo>
                <a:lnTo>
                  <a:pt x="1060" y="268"/>
                </a:lnTo>
                <a:lnTo>
                  <a:pt x="1114" y="268"/>
                </a:lnTo>
                <a:lnTo>
                  <a:pt x="1114" y="7"/>
                </a:lnTo>
                <a:close/>
                <a:moveTo>
                  <a:pt x="844" y="7"/>
                </a:moveTo>
                <a:lnTo>
                  <a:pt x="775" y="7"/>
                </a:lnTo>
                <a:lnTo>
                  <a:pt x="775" y="268"/>
                </a:lnTo>
                <a:lnTo>
                  <a:pt x="844" y="268"/>
                </a:lnTo>
                <a:lnTo>
                  <a:pt x="844" y="7"/>
                </a:lnTo>
                <a:close/>
                <a:moveTo>
                  <a:pt x="555" y="7"/>
                </a:moveTo>
                <a:lnTo>
                  <a:pt x="555" y="268"/>
                </a:lnTo>
                <a:lnTo>
                  <a:pt x="741" y="268"/>
                </a:lnTo>
                <a:lnTo>
                  <a:pt x="741" y="206"/>
                </a:lnTo>
                <a:lnTo>
                  <a:pt x="624" y="206"/>
                </a:lnTo>
                <a:lnTo>
                  <a:pt x="624" y="162"/>
                </a:lnTo>
                <a:lnTo>
                  <a:pt x="730" y="162"/>
                </a:lnTo>
                <a:lnTo>
                  <a:pt x="730" y="107"/>
                </a:lnTo>
                <a:lnTo>
                  <a:pt x="624" y="107"/>
                </a:lnTo>
                <a:lnTo>
                  <a:pt x="624" y="66"/>
                </a:lnTo>
                <a:lnTo>
                  <a:pt x="741" y="66"/>
                </a:lnTo>
                <a:lnTo>
                  <a:pt x="741" y="7"/>
                </a:lnTo>
                <a:lnTo>
                  <a:pt x="555" y="7"/>
                </a:lnTo>
                <a:close/>
                <a:moveTo>
                  <a:pt x="336" y="251"/>
                </a:moveTo>
                <a:lnTo>
                  <a:pt x="336" y="251"/>
                </a:lnTo>
                <a:lnTo>
                  <a:pt x="353" y="258"/>
                </a:lnTo>
                <a:lnTo>
                  <a:pt x="370" y="264"/>
                </a:lnTo>
                <a:lnTo>
                  <a:pt x="394" y="268"/>
                </a:lnTo>
                <a:lnTo>
                  <a:pt x="422" y="271"/>
                </a:lnTo>
                <a:lnTo>
                  <a:pt x="442" y="271"/>
                </a:lnTo>
                <a:lnTo>
                  <a:pt x="463" y="268"/>
                </a:lnTo>
                <a:lnTo>
                  <a:pt x="480" y="261"/>
                </a:lnTo>
                <a:lnTo>
                  <a:pt x="497" y="251"/>
                </a:lnTo>
                <a:lnTo>
                  <a:pt x="507" y="240"/>
                </a:lnTo>
                <a:lnTo>
                  <a:pt x="518" y="227"/>
                </a:lnTo>
                <a:lnTo>
                  <a:pt x="525" y="210"/>
                </a:lnTo>
                <a:lnTo>
                  <a:pt x="528" y="189"/>
                </a:lnTo>
                <a:lnTo>
                  <a:pt x="525" y="175"/>
                </a:lnTo>
                <a:lnTo>
                  <a:pt x="525" y="162"/>
                </a:lnTo>
                <a:lnTo>
                  <a:pt x="518" y="151"/>
                </a:lnTo>
                <a:lnTo>
                  <a:pt x="511" y="141"/>
                </a:lnTo>
                <a:lnTo>
                  <a:pt x="501" y="131"/>
                </a:lnTo>
                <a:lnTo>
                  <a:pt x="490" y="124"/>
                </a:lnTo>
                <a:lnTo>
                  <a:pt x="459" y="110"/>
                </a:lnTo>
                <a:lnTo>
                  <a:pt x="418" y="96"/>
                </a:lnTo>
                <a:lnTo>
                  <a:pt x="401" y="90"/>
                </a:lnTo>
                <a:lnTo>
                  <a:pt x="398" y="83"/>
                </a:lnTo>
                <a:lnTo>
                  <a:pt x="398" y="76"/>
                </a:lnTo>
                <a:lnTo>
                  <a:pt x="398" y="69"/>
                </a:lnTo>
                <a:lnTo>
                  <a:pt x="408" y="62"/>
                </a:lnTo>
                <a:lnTo>
                  <a:pt x="418" y="59"/>
                </a:lnTo>
                <a:lnTo>
                  <a:pt x="432" y="59"/>
                </a:lnTo>
                <a:lnTo>
                  <a:pt x="453" y="59"/>
                </a:lnTo>
                <a:lnTo>
                  <a:pt x="473" y="66"/>
                </a:lnTo>
                <a:lnTo>
                  <a:pt x="494" y="72"/>
                </a:lnTo>
                <a:lnTo>
                  <a:pt x="511" y="83"/>
                </a:lnTo>
                <a:lnTo>
                  <a:pt x="511" y="21"/>
                </a:lnTo>
                <a:lnTo>
                  <a:pt x="494" y="14"/>
                </a:lnTo>
                <a:lnTo>
                  <a:pt x="473" y="7"/>
                </a:lnTo>
                <a:lnTo>
                  <a:pt x="453" y="4"/>
                </a:lnTo>
                <a:lnTo>
                  <a:pt x="429" y="0"/>
                </a:lnTo>
                <a:lnTo>
                  <a:pt x="408" y="4"/>
                </a:lnTo>
                <a:lnTo>
                  <a:pt x="391" y="7"/>
                </a:lnTo>
                <a:lnTo>
                  <a:pt x="374" y="14"/>
                </a:lnTo>
                <a:lnTo>
                  <a:pt x="360" y="21"/>
                </a:lnTo>
                <a:lnTo>
                  <a:pt x="346" y="35"/>
                </a:lnTo>
                <a:lnTo>
                  <a:pt x="336" y="48"/>
                </a:lnTo>
                <a:lnTo>
                  <a:pt x="333" y="62"/>
                </a:lnTo>
                <a:lnTo>
                  <a:pt x="329" y="83"/>
                </a:lnTo>
                <a:lnTo>
                  <a:pt x="329" y="96"/>
                </a:lnTo>
                <a:lnTo>
                  <a:pt x="333" y="110"/>
                </a:lnTo>
                <a:lnTo>
                  <a:pt x="339" y="120"/>
                </a:lnTo>
                <a:lnTo>
                  <a:pt x="346" y="131"/>
                </a:lnTo>
                <a:lnTo>
                  <a:pt x="357" y="141"/>
                </a:lnTo>
                <a:lnTo>
                  <a:pt x="367" y="148"/>
                </a:lnTo>
                <a:lnTo>
                  <a:pt x="398" y="158"/>
                </a:lnTo>
                <a:lnTo>
                  <a:pt x="435" y="172"/>
                </a:lnTo>
                <a:lnTo>
                  <a:pt x="453" y="179"/>
                </a:lnTo>
                <a:lnTo>
                  <a:pt x="459" y="186"/>
                </a:lnTo>
                <a:lnTo>
                  <a:pt x="459" y="192"/>
                </a:lnTo>
                <a:lnTo>
                  <a:pt x="456" y="203"/>
                </a:lnTo>
                <a:lnTo>
                  <a:pt x="446" y="210"/>
                </a:lnTo>
                <a:lnTo>
                  <a:pt x="435" y="213"/>
                </a:lnTo>
                <a:lnTo>
                  <a:pt x="418" y="213"/>
                </a:lnTo>
                <a:lnTo>
                  <a:pt x="398" y="213"/>
                </a:lnTo>
                <a:lnTo>
                  <a:pt x="374" y="206"/>
                </a:lnTo>
                <a:lnTo>
                  <a:pt x="353" y="196"/>
                </a:lnTo>
                <a:lnTo>
                  <a:pt x="336" y="186"/>
                </a:lnTo>
                <a:lnTo>
                  <a:pt x="336" y="251"/>
                </a:lnTo>
                <a:close/>
                <a:moveTo>
                  <a:pt x="151" y="110"/>
                </a:moveTo>
                <a:lnTo>
                  <a:pt x="151" y="261"/>
                </a:lnTo>
                <a:lnTo>
                  <a:pt x="257" y="261"/>
                </a:lnTo>
                <a:lnTo>
                  <a:pt x="257" y="227"/>
                </a:lnTo>
                <a:lnTo>
                  <a:pt x="189" y="227"/>
                </a:lnTo>
                <a:lnTo>
                  <a:pt x="189" y="203"/>
                </a:lnTo>
                <a:lnTo>
                  <a:pt x="254" y="203"/>
                </a:lnTo>
                <a:lnTo>
                  <a:pt x="254" y="168"/>
                </a:lnTo>
                <a:lnTo>
                  <a:pt x="189" y="168"/>
                </a:lnTo>
                <a:lnTo>
                  <a:pt x="189" y="144"/>
                </a:lnTo>
                <a:lnTo>
                  <a:pt x="257" y="144"/>
                </a:lnTo>
                <a:lnTo>
                  <a:pt x="257" y="110"/>
                </a:lnTo>
                <a:lnTo>
                  <a:pt x="151" y="110"/>
                </a:lnTo>
                <a:close/>
                <a:moveTo>
                  <a:pt x="0" y="261"/>
                </a:moveTo>
                <a:lnTo>
                  <a:pt x="55" y="261"/>
                </a:lnTo>
                <a:lnTo>
                  <a:pt x="72" y="261"/>
                </a:lnTo>
                <a:lnTo>
                  <a:pt x="89" y="258"/>
                </a:lnTo>
                <a:lnTo>
                  <a:pt x="103" y="251"/>
                </a:lnTo>
                <a:lnTo>
                  <a:pt x="113" y="240"/>
                </a:lnTo>
                <a:lnTo>
                  <a:pt x="120" y="230"/>
                </a:lnTo>
                <a:lnTo>
                  <a:pt x="127" y="216"/>
                </a:lnTo>
                <a:lnTo>
                  <a:pt x="130" y="203"/>
                </a:lnTo>
                <a:lnTo>
                  <a:pt x="134" y="186"/>
                </a:lnTo>
                <a:lnTo>
                  <a:pt x="130" y="168"/>
                </a:lnTo>
                <a:lnTo>
                  <a:pt x="127" y="155"/>
                </a:lnTo>
                <a:lnTo>
                  <a:pt x="120" y="141"/>
                </a:lnTo>
                <a:lnTo>
                  <a:pt x="113" y="131"/>
                </a:lnTo>
                <a:lnTo>
                  <a:pt x="103" y="120"/>
                </a:lnTo>
                <a:lnTo>
                  <a:pt x="89" y="117"/>
                </a:lnTo>
                <a:lnTo>
                  <a:pt x="72" y="110"/>
                </a:lnTo>
                <a:lnTo>
                  <a:pt x="55" y="110"/>
                </a:lnTo>
                <a:lnTo>
                  <a:pt x="0" y="110"/>
                </a:lnTo>
                <a:lnTo>
                  <a:pt x="0" y="261"/>
                </a:lnTo>
                <a:close/>
                <a:moveTo>
                  <a:pt x="38" y="227"/>
                </a:moveTo>
                <a:lnTo>
                  <a:pt x="38" y="144"/>
                </a:lnTo>
                <a:lnTo>
                  <a:pt x="55" y="144"/>
                </a:lnTo>
                <a:lnTo>
                  <a:pt x="72" y="148"/>
                </a:lnTo>
                <a:lnTo>
                  <a:pt x="82" y="155"/>
                </a:lnTo>
                <a:lnTo>
                  <a:pt x="93" y="168"/>
                </a:lnTo>
                <a:lnTo>
                  <a:pt x="93" y="186"/>
                </a:lnTo>
                <a:lnTo>
                  <a:pt x="93" y="203"/>
                </a:lnTo>
                <a:lnTo>
                  <a:pt x="82" y="216"/>
                </a:lnTo>
                <a:lnTo>
                  <a:pt x="72" y="223"/>
                </a:lnTo>
                <a:lnTo>
                  <a:pt x="55" y="227"/>
                </a:lnTo>
                <a:lnTo>
                  <a:pt x="38" y="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Freeform 100"/>
          <p:cNvSpPr>
            <a:spLocks noEditPoints="1"/>
          </p:cNvSpPr>
          <p:nvPr/>
        </p:nvSpPr>
        <p:spPr bwMode="auto">
          <a:xfrm>
            <a:off x="2613025" y="1865313"/>
            <a:ext cx="4321175" cy="538162"/>
          </a:xfrm>
          <a:custGeom>
            <a:avLst/>
            <a:gdLst>
              <a:gd name="T0" fmla="*/ 2147483646 w 2722"/>
              <a:gd name="T1" fmla="*/ 2147483646 h 339"/>
              <a:gd name="T2" fmla="*/ 2147483646 w 2722"/>
              <a:gd name="T3" fmla="*/ 2147483646 h 339"/>
              <a:gd name="T4" fmla="*/ 2147483646 w 2722"/>
              <a:gd name="T5" fmla="*/ 2147483646 h 339"/>
              <a:gd name="T6" fmla="*/ 2147483646 w 2722"/>
              <a:gd name="T7" fmla="*/ 2147483646 h 339"/>
              <a:gd name="T8" fmla="*/ 2147483646 w 2722"/>
              <a:gd name="T9" fmla="*/ 2147483646 h 339"/>
              <a:gd name="T10" fmla="*/ 2147483646 w 2722"/>
              <a:gd name="T11" fmla="*/ 2147483646 h 339"/>
              <a:gd name="T12" fmla="*/ 2147483646 w 2722"/>
              <a:gd name="T13" fmla="*/ 2147483646 h 339"/>
              <a:gd name="T14" fmla="*/ 2147483646 w 2722"/>
              <a:gd name="T15" fmla="*/ 2147483646 h 339"/>
              <a:gd name="T16" fmla="*/ 2147483646 w 2722"/>
              <a:gd name="T17" fmla="*/ 2147483646 h 339"/>
              <a:gd name="T18" fmla="*/ 2147483646 w 2722"/>
              <a:gd name="T19" fmla="*/ 2147483646 h 339"/>
              <a:gd name="T20" fmla="*/ 2147483646 w 2722"/>
              <a:gd name="T21" fmla="*/ 2147483646 h 339"/>
              <a:gd name="T22" fmla="*/ 2147483646 w 2722"/>
              <a:gd name="T23" fmla="*/ 2147483646 h 339"/>
              <a:gd name="T24" fmla="*/ 2147483646 w 2722"/>
              <a:gd name="T25" fmla="*/ 2147483646 h 339"/>
              <a:gd name="T26" fmla="*/ 2147483646 w 2722"/>
              <a:gd name="T27" fmla="*/ 2147483646 h 339"/>
              <a:gd name="T28" fmla="*/ 2147483646 w 2722"/>
              <a:gd name="T29" fmla="*/ 2147483646 h 339"/>
              <a:gd name="T30" fmla="*/ 2147483646 w 2722"/>
              <a:gd name="T31" fmla="*/ 2147483646 h 339"/>
              <a:gd name="T32" fmla="*/ 2147483646 w 2722"/>
              <a:gd name="T33" fmla="*/ 2147483646 h 339"/>
              <a:gd name="T34" fmla="*/ 2147483646 w 2722"/>
              <a:gd name="T35" fmla="*/ 2147483646 h 339"/>
              <a:gd name="T36" fmla="*/ 2147483646 w 2722"/>
              <a:gd name="T37" fmla="*/ 2147483646 h 339"/>
              <a:gd name="T38" fmla="*/ 2147483646 w 2722"/>
              <a:gd name="T39" fmla="*/ 2147483646 h 339"/>
              <a:gd name="T40" fmla="*/ 2147483646 w 2722"/>
              <a:gd name="T41" fmla="*/ 2147483646 h 339"/>
              <a:gd name="T42" fmla="*/ 2147483646 w 2722"/>
              <a:gd name="T43" fmla="*/ 2147483646 h 339"/>
              <a:gd name="T44" fmla="*/ 2147483646 w 2722"/>
              <a:gd name="T45" fmla="*/ 2147483646 h 339"/>
              <a:gd name="T46" fmla="*/ 2147483646 w 2722"/>
              <a:gd name="T47" fmla="*/ 2147483646 h 339"/>
              <a:gd name="T48" fmla="*/ 2147483646 w 2722"/>
              <a:gd name="T49" fmla="*/ 2147483646 h 339"/>
              <a:gd name="T50" fmla="*/ 2147483646 w 2722"/>
              <a:gd name="T51" fmla="*/ 2147483646 h 339"/>
              <a:gd name="T52" fmla="*/ 2147483646 w 2722"/>
              <a:gd name="T53" fmla="*/ 2147483646 h 339"/>
              <a:gd name="T54" fmla="*/ 2147483646 w 2722"/>
              <a:gd name="T55" fmla="*/ 2147483646 h 339"/>
              <a:gd name="T56" fmla="*/ 2147483646 w 2722"/>
              <a:gd name="T57" fmla="*/ 2147483646 h 339"/>
              <a:gd name="T58" fmla="*/ 2147483646 w 2722"/>
              <a:gd name="T59" fmla="*/ 2147483646 h 339"/>
              <a:gd name="T60" fmla="*/ 2147483646 w 2722"/>
              <a:gd name="T61" fmla="*/ 2147483646 h 339"/>
              <a:gd name="T62" fmla="*/ 2147483646 w 2722"/>
              <a:gd name="T63" fmla="*/ 2147483646 h 339"/>
              <a:gd name="T64" fmla="*/ 2147483646 w 2722"/>
              <a:gd name="T65" fmla="*/ 2147483646 h 339"/>
              <a:gd name="T66" fmla="*/ 2147483646 w 2722"/>
              <a:gd name="T67" fmla="*/ 2147483646 h 339"/>
              <a:gd name="T68" fmla="*/ 2147483646 w 2722"/>
              <a:gd name="T69" fmla="*/ 2147483646 h 339"/>
              <a:gd name="T70" fmla="*/ 2147483646 w 2722"/>
              <a:gd name="T71" fmla="*/ 2147483646 h 339"/>
              <a:gd name="T72" fmla="*/ 2147483646 w 2722"/>
              <a:gd name="T73" fmla="*/ 2147483646 h 339"/>
              <a:gd name="T74" fmla="*/ 2147483646 w 2722"/>
              <a:gd name="T75" fmla="*/ 2147483646 h 339"/>
              <a:gd name="T76" fmla="*/ 2147483646 w 2722"/>
              <a:gd name="T77" fmla="*/ 2147483646 h 339"/>
              <a:gd name="T78" fmla="*/ 2147483646 w 2722"/>
              <a:gd name="T79" fmla="*/ 2147483646 h 339"/>
              <a:gd name="T80" fmla="*/ 2147483646 w 2722"/>
              <a:gd name="T81" fmla="*/ 2147483646 h 339"/>
              <a:gd name="T82" fmla="*/ 2147483646 w 2722"/>
              <a:gd name="T83" fmla="*/ 2147483646 h 339"/>
              <a:gd name="T84" fmla="*/ 2147483646 w 2722"/>
              <a:gd name="T85" fmla="*/ 0 h 339"/>
              <a:gd name="T86" fmla="*/ 0 w 2722"/>
              <a:gd name="T87" fmla="*/ 2147483646 h 339"/>
              <a:gd name="T88" fmla="*/ 2147483646 w 2722"/>
              <a:gd name="T89" fmla="*/ 2147483646 h 339"/>
              <a:gd name="T90" fmla="*/ 2147483646 w 2722"/>
              <a:gd name="T91" fmla="*/ 2147483646 h 339"/>
              <a:gd name="T92" fmla="*/ 2147483646 w 2722"/>
              <a:gd name="T93" fmla="*/ 2147483646 h 339"/>
              <a:gd name="T94" fmla="*/ 2147483646 w 2722"/>
              <a:gd name="T95" fmla="*/ 2147483646 h 339"/>
              <a:gd name="T96" fmla="*/ 0 w 2722"/>
              <a:gd name="T97" fmla="*/ 2147483646 h 339"/>
              <a:gd name="T98" fmla="*/ 2147483646 w 2722"/>
              <a:gd name="T99" fmla="*/ 2147483646 h 339"/>
              <a:gd name="T100" fmla="*/ 2147483646 w 2722"/>
              <a:gd name="T101" fmla="*/ 2147483646 h 339"/>
              <a:gd name="T102" fmla="*/ 2147483646 w 2722"/>
              <a:gd name="T103" fmla="*/ 2147483646 h 339"/>
              <a:gd name="T104" fmla="*/ 2147483646 w 2722"/>
              <a:gd name="T105" fmla="*/ 2147483646 h 339"/>
              <a:gd name="T106" fmla="*/ 2147483646 w 2722"/>
              <a:gd name="T107" fmla="*/ 2147483646 h 3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22" h="339">
                <a:moveTo>
                  <a:pt x="2493" y="137"/>
                </a:moveTo>
                <a:lnTo>
                  <a:pt x="2572" y="137"/>
                </a:lnTo>
                <a:lnTo>
                  <a:pt x="2572" y="339"/>
                </a:lnTo>
                <a:lnTo>
                  <a:pt x="2640" y="339"/>
                </a:lnTo>
                <a:lnTo>
                  <a:pt x="2640" y="137"/>
                </a:lnTo>
                <a:lnTo>
                  <a:pt x="2722" y="137"/>
                </a:lnTo>
                <a:lnTo>
                  <a:pt x="2722" y="79"/>
                </a:lnTo>
                <a:lnTo>
                  <a:pt x="2493" y="79"/>
                </a:lnTo>
                <a:lnTo>
                  <a:pt x="2493" y="137"/>
                </a:lnTo>
                <a:close/>
                <a:moveTo>
                  <a:pt x="2465" y="79"/>
                </a:moveTo>
                <a:lnTo>
                  <a:pt x="2397" y="79"/>
                </a:lnTo>
                <a:lnTo>
                  <a:pt x="2397" y="223"/>
                </a:lnTo>
                <a:lnTo>
                  <a:pt x="2297" y="79"/>
                </a:lnTo>
                <a:lnTo>
                  <a:pt x="2232" y="79"/>
                </a:lnTo>
                <a:lnTo>
                  <a:pt x="2232" y="339"/>
                </a:lnTo>
                <a:lnTo>
                  <a:pt x="2301" y="339"/>
                </a:lnTo>
                <a:lnTo>
                  <a:pt x="2301" y="189"/>
                </a:lnTo>
                <a:lnTo>
                  <a:pt x="2407" y="339"/>
                </a:lnTo>
                <a:lnTo>
                  <a:pt x="2465" y="339"/>
                </a:lnTo>
                <a:lnTo>
                  <a:pt x="2465" y="79"/>
                </a:lnTo>
                <a:close/>
                <a:moveTo>
                  <a:pt x="2013" y="79"/>
                </a:moveTo>
                <a:lnTo>
                  <a:pt x="2013" y="339"/>
                </a:lnTo>
                <a:lnTo>
                  <a:pt x="2198" y="339"/>
                </a:lnTo>
                <a:lnTo>
                  <a:pt x="2198" y="281"/>
                </a:lnTo>
                <a:lnTo>
                  <a:pt x="2081" y="281"/>
                </a:lnTo>
                <a:lnTo>
                  <a:pt x="2081" y="237"/>
                </a:lnTo>
                <a:lnTo>
                  <a:pt x="2188" y="237"/>
                </a:lnTo>
                <a:lnTo>
                  <a:pt x="2188" y="178"/>
                </a:lnTo>
                <a:lnTo>
                  <a:pt x="2081" y="178"/>
                </a:lnTo>
                <a:lnTo>
                  <a:pt x="2081" y="137"/>
                </a:lnTo>
                <a:lnTo>
                  <a:pt x="2198" y="137"/>
                </a:lnTo>
                <a:lnTo>
                  <a:pt x="2198" y="79"/>
                </a:lnTo>
                <a:lnTo>
                  <a:pt x="2013" y="79"/>
                </a:lnTo>
                <a:close/>
                <a:moveTo>
                  <a:pt x="1841" y="285"/>
                </a:moveTo>
                <a:lnTo>
                  <a:pt x="1906" y="192"/>
                </a:lnTo>
                <a:lnTo>
                  <a:pt x="1906" y="339"/>
                </a:lnTo>
                <a:lnTo>
                  <a:pt x="1975" y="339"/>
                </a:lnTo>
                <a:lnTo>
                  <a:pt x="1975" y="79"/>
                </a:lnTo>
                <a:lnTo>
                  <a:pt x="1910" y="79"/>
                </a:lnTo>
                <a:lnTo>
                  <a:pt x="1838" y="185"/>
                </a:lnTo>
                <a:lnTo>
                  <a:pt x="1766" y="79"/>
                </a:lnTo>
                <a:lnTo>
                  <a:pt x="1704" y="79"/>
                </a:lnTo>
                <a:lnTo>
                  <a:pt x="1704" y="339"/>
                </a:lnTo>
                <a:lnTo>
                  <a:pt x="1769" y="339"/>
                </a:lnTo>
                <a:lnTo>
                  <a:pt x="1769" y="192"/>
                </a:lnTo>
                <a:lnTo>
                  <a:pt x="1838" y="285"/>
                </a:lnTo>
                <a:lnTo>
                  <a:pt x="1841" y="285"/>
                </a:lnTo>
                <a:close/>
                <a:moveTo>
                  <a:pt x="1485" y="79"/>
                </a:moveTo>
                <a:lnTo>
                  <a:pt x="1485" y="339"/>
                </a:lnTo>
                <a:lnTo>
                  <a:pt x="1670" y="339"/>
                </a:lnTo>
                <a:lnTo>
                  <a:pt x="1670" y="281"/>
                </a:lnTo>
                <a:lnTo>
                  <a:pt x="1550" y="281"/>
                </a:lnTo>
                <a:lnTo>
                  <a:pt x="1550" y="237"/>
                </a:lnTo>
                <a:lnTo>
                  <a:pt x="1659" y="237"/>
                </a:lnTo>
                <a:lnTo>
                  <a:pt x="1659" y="178"/>
                </a:lnTo>
                <a:lnTo>
                  <a:pt x="1550" y="178"/>
                </a:lnTo>
                <a:lnTo>
                  <a:pt x="1550" y="137"/>
                </a:lnTo>
                <a:lnTo>
                  <a:pt x="1670" y="137"/>
                </a:lnTo>
                <a:lnTo>
                  <a:pt x="1670" y="79"/>
                </a:lnTo>
                <a:lnTo>
                  <a:pt x="1485" y="79"/>
                </a:lnTo>
                <a:close/>
                <a:moveTo>
                  <a:pt x="1227" y="137"/>
                </a:moveTo>
                <a:lnTo>
                  <a:pt x="1306" y="137"/>
                </a:lnTo>
                <a:lnTo>
                  <a:pt x="1306" y="339"/>
                </a:lnTo>
                <a:lnTo>
                  <a:pt x="1375" y="339"/>
                </a:lnTo>
                <a:lnTo>
                  <a:pt x="1375" y="137"/>
                </a:lnTo>
                <a:lnTo>
                  <a:pt x="1454" y="137"/>
                </a:lnTo>
                <a:lnTo>
                  <a:pt x="1454" y="79"/>
                </a:lnTo>
                <a:lnTo>
                  <a:pt x="1227" y="79"/>
                </a:lnTo>
                <a:lnTo>
                  <a:pt x="1227" y="137"/>
                </a:lnTo>
                <a:close/>
                <a:moveTo>
                  <a:pt x="1059" y="137"/>
                </a:moveTo>
                <a:lnTo>
                  <a:pt x="1104" y="137"/>
                </a:lnTo>
                <a:lnTo>
                  <a:pt x="1118" y="137"/>
                </a:lnTo>
                <a:lnTo>
                  <a:pt x="1128" y="144"/>
                </a:lnTo>
                <a:lnTo>
                  <a:pt x="1135" y="154"/>
                </a:lnTo>
                <a:lnTo>
                  <a:pt x="1138" y="168"/>
                </a:lnTo>
                <a:lnTo>
                  <a:pt x="1135" y="182"/>
                </a:lnTo>
                <a:lnTo>
                  <a:pt x="1128" y="192"/>
                </a:lnTo>
                <a:lnTo>
                  <a:pt x="1118" y="195"/>
                </a:lnTo>
                <a:lnTo>
                  <a:pt x="1104" y="199"/>
                </a:lnTo>
                <a:lnTo>
                  <a:pt x="1059" y="199"/>
                </a:lnTo>
                <a:lnTo>
                  <a:pt x="1059" y="137"/>
                </a:lnTo>
                <a:close/>
                <a:moveTo>
                  <a:pt x="1083" y="254"/>
                </a:moveTo>
                <a:lnTo>
                  <a:pt x="1138" y="339"/>
                </a:lnTo>
                <a:lnTo>
                  <a:pt x="1214" y="339"/>
                </a:lnTo>
                <a:lnTo>
                  <a:pt x="1152" y="247"/>
                </a:lnTo>
                <a:lnTo>
                  <a:pt x="1176" y="233"/>
                </a:lnTo>
                <a:lnTo>
                  <a:pt x="1190" y="216"/>
                </a:lnTo>
                <a:lnTo>
                  <a:pt x="1200" y="195"/>
                </a:lnTo>
                <a:lnTo>
                  <a:pt x="1203" y="168"/>
                </a:lnTo>
                <a:lnTo>
                  <a:pt x="1203" y="147"/>
                </a:lnTo>
                <a:lnTo>
                  <a:pt x="1197" y="130"/>
                </a:lnTo>
                <a:lnTo>
                  <a:pt x="1190" y="113"/>
                </a:lnTo>
                <a:lnTo>
                  <a:pt x="1179" y="103"/>
                </a:lnTo>
                <a:lnTo>
                  <a:pt x="1166" y="93"/>
                </a:lnTo>
                <a:lnTo>
                  <a:pt x="1149" y="86"/>
                </a:lnTo>
                <a:lnTo>
                  <a:pt x="1131" y="79"/>
                </a:lnTo>
                <a:lnTo>
                  <a:pt x="1111" y="79"/>
                </a:lnTo>
                <a:lnTo>
                  <a:pt x="994" y="79"/>
                </a:lnTo>
                <a:lnTo>
                  <a:pt x="994" y="339"/>
                </a:lnTo>
                <a:lnTo>
                  <a:pt x="1059" y="339"/>
                </a:lnTo>
                <a:lnTo>
                  <a:pt x="1059" y="254"/>
                </a:lnTo>
                <a:lnTo>
                  <a:pt x="1083" y="254"/>
                </a:lnTo>
                <a:close/>
                <a:moveTo>
                  <a:pt x="837" y="161"/>
                </a:moveTo>
                <a:lnTo>
                  <a:pt x="861" y="233"/>
                </a:lnTo>
                <a:lnTo>
                  <a:pt x="809" y="233"/>
                </a:lnTo>
                <a:lnTo>
                  <a:pt x="837" y="161"/>
                </a:lnTo>
                <a:close/>
                <a:moveTo>
                  <a:pt x="802" y="79"/>
                </a:moveTo>
                <a:lnTo>
                  <a:pt x="703" y="339"/>
                </a:lnTo>
                <a:lnTo>
                  <a:pt x="768" y="339"/>
                </a:lnTo>
                <a:lnTo>
                  <a:pt x="789" y="288"/>
                </a:lnTo>
                <a:lnTo>
                  <a:pt x="881" y="288"/>
                </a:lnTo>
                <a:lnTo>
                  <a:pt x="902" y="339"/>
                </a:lnTo>
                <a:lnTo>
                  <a:pt x="970" y="339"/>
                </a:lnTo>
                <a:lnTo>
                  <a:pt x="871" y="79"/>
                </a:lnTo>
                <a:lnTo>
                  <a:pt x="802" y="79"/>
                </a:lnTo>
                <a:close/>
                <a:moveTo>
                  <a:pt x="624" y="168"/>
                </a:moveTo>
                <a:lnTo>
                  <a:pt x="624" y="168"/>
                </a:lnTo>
                <a:lnTo>
                  <a:pt x="621" y="182"/>
                </a:lnTo>
                <a:lnTo>
                  <a:pt x="614" y="192"/>
                </a:lnTo>
                <a:lnTo>
                  <a:pt x="603" y="199"/>
                </a:lnTo>
                <a:lnTo>
                  <a:pt x="586" y="202"/>
                </a:lnTo>
                <a:lnTo>
                  <a:pt x="548" y="202"/>
                </a:lnTo>
                <a:lnTo>
                  <a:pt x="548" y="137"/>
                </a:lnTo>
                <a:lnTo>
                  <a:pt x="586" y="137"/>
                </a:lnTo>
                <a:lnTo>
                  <a:pt x="603" y="137"/>
                </a:lnTo>
                <a:lnTo>
                  <a:pt x="614" y="144"/>
                </a:lnTo>
                <a:lnTo>
                  <a:pt x="621" y="154"/>
                </a:lnTo>
                <a:lnTo>
                  <a:pt x="624" y="168"/>
                </a:lnTo>
                <a:close/>
                <a:moveTo>
                  <a:pt x="593" y="257"/>
                </a:moveTo>
                <a:lnTo>
                  <a:pt x="593" y="257"/>
                </a:lnTo>
                <a:lnTo>
                  <a:pt x="614" y="257"/>
                </a:lnTo>
                <a:lnTo>
                  <a:pt x="634" y="254"/>
                </a:lnTo>
                <a:lnTo>
                  <a:pt x="648" y="247"/>
                </a:lnTo>
                <a:lnTo>
                  <a:pt x="662" y="237"/>
                </a:lnTo>
                <a:lnTo>
                  <a:pt x="675" y="223"/>
                </a:lnTo>
                <a:lnTo>
                  <a:pt x="682" y="209"/>
                </a:lnTo>
                <a:lnTo>
                  <a:pt x="686" y="189"/>
                </a:lnTo>
                <a:lnTo>
                  <a:pt x="689" y="168"/>
                </a:lnTo>
                <a:lnTo>
                  <a:pt x="686" y="147"/>
                </a:lnTo>
                <a:lnTo>
                  <a:pt x="682" y="130"/>
                </a:lnTo>
                <a:lnTo>
                  <a:pt x="675" y="117"/>
                </a:lnTo>
                <a:lnTo>
                  <a:pt x="662" y="103"/>
                </a:lnTo>
                <a:lnTo>
                  <a:pt x="648" y="93"/>
                </a:lnTo>
                <a:lnTo>
                  <a:pt x="634" y="86"/>
                </a:lnTo>
                <a:lnTo>
                  <a:pt x="614" y="79"/>
                </a:lnTo>
                <a:lnTo>
                  <a:pt x="593" y="79"/>
                </a:lnTo>
                <a:lnTo>
                  <a:pt x="480" y="79"/>
                </a:lnTo>
                <a:lnTo>
                  <a:pt x="480" y="339"/>
                </a:lnTo>
                <a:lnTo>
                  <a:pt x="548" y="339"/>
                </a:lnTo>
                <a:lnTo>
                  <a:pt x="548" y="257"/>
                </a:lnTo>
                <a:lnTo>
                  <a:pt x="593" y="257"/>
                </a:lnTo>
                <a:close/>
                <a:moveTo>
                  <a:pt x="260" y="79"/>
                </a:moveTo>
                <a:lnTo>
                  <a:pt x="260" y="339"/>
                </a:lnTo>
                <a:lnTo>
                  <a:pt x="446" y="339"/>
                </a:lnTo>
                <a:lnTo>
                  <a:pt x="446" y="281"/>
                </a:lnTo>
                <a:lnTo>
                  <a:pt x="326" y="281"/>
                </a:lnTo>
                <a:lnTo>
                  <a:pt x="326" y="237"/>
                </a:lnTo>
                <a:lnTo>
                  <a:pt x="435" y="237"/>
                </a:lnTo>
                <a:lnTo>
                  <a:pt x="435" y="178"/>
                </a:lnTo>
                <a:lnTo>
                  <a:pt x="326" y="178"/>
                </a:lnTo>
                <a:lnTo>
                  <a:pt x="326" y="137"/>
                </a:lnTo>
                <a:lnTo>
                  <a:pt x="446" y="137"/>
                </a:lnTo>
                <a:lnTo>
                  <a:pt x="446" y="79"/>
                </a:lnTo>
                <a:lnTo>
                  <a:pt x="260" y="79"/>
                </a:lnTo>
                <a:close/>
                <a:moveTo>
                  <a:pt x="384" y="58"/>
                </a:moveTo>
                <a:lnTo>
                  <a:pt x="425" y="0"/>
                </a:lnTo>
                <a:lnTo>
                  <a:pt x="356" y="0"/>
                </a:lnTo>
                <a:lnTo>
                  <a:pt x="319" y="58"/>
                </a:lnTo>
                <a:lnTo>
                  <a:pt x="384" y="58"/>
                </a:lnTo>
                <a:close/>
                <a:moveTo>
                  <a:pt x="0" y="339"/>
                </a:moveTo>
                <a:lnTo>
                  <a:pt x="99" y="339"/>
                </a:lnTo>
                <a:lnTo>
                  <a:pt x="127" y="336"/>
                </a:lnTo>
                <a:lnTo>
                  <a:pt x="154" y="329"/>
                </a:lnTo>
                <a:lnTo>
                  <a:pt x="175" y="319"/>
                </a:lnTo>
                <a:lnTo>
                  <a:pt x="195" y="305"/>
                </a:lnTo>
                <a:lnTo>
                  <a:pt x="209" y="285"/>
                </a:lnTo>
                <a:lnTo>
                  <a:pt x="223" y="264"/>
                </a:lnTo>
                <a:lnTo>
                  <a:pt x="230" y="237"/>
                </a:lnTo>
                <a:lnTo>
                  <a:pt x="230" y="209"/>
                </a:lnTo>
                <a:lnTo>
                  <a:pt x="230" y="182"/>
                </a:lnTo>
                <a:lnTo>
                  <a:pt x="223" y="154"/>
                </a:lnTo>
                <a:lnTo>
                  <a:pt x="209" y="134"/>
                </a:lnTo>
                <a:lnTo>
                  <a:pt x="195" y="113"/>
                </a:lnTo>
                <a:lnTo>
                  <a:pt x="175" y="99"/>
                </a:lnTo>
                <a:lnTo>
                  <a:pt x="154" y="89"/>
                </a:lnTo>
                <a:lnTo>
                  <a:pt x="127" y="82"/>
                </a:lnTo>
                <a:lnTo>
                  <a:pt x="99" y="79"/>
                </a:lnTo>
                <a:lnTo>
                  <a:pt x="0" y="79"/>
                </a:lnTo>
                <a:lnTo>
                  <a:pt x="0" y="339"/>
                </a:lnTo>
                <a:close/>
                <a:moveTo>
                  <a:pt x="68" y="281"/>
                </a:moveTo>
                <a:lnTo>
                  <a:pt x="68" y="137"/>
                </a:lnTo>
                <a:lnTo>
                  <a:pt x="96" y="137"/>
                </a:lnTo>
                <a:lnTo>
                  <a:pt x="110" y="141"/>
                </a:lnTo>
                <a:lnTo>
                  <a:pt x="123" y="144"/>
                </a:lnTo>
                <a:lnTo>
                  <a:pt x="137" y="147"/>
                </a:lnTo>
                <a:lnTo>
                  <a:pt x="144" y="158"/>
                </a:lnTo>
                <a:lnTo>
                  <a:pt x="154" y="168"/>
                </a:lnTo>
                <a:lnTo>
                  <a:pt x="158" y="178"/>
                </a:lnTo>
                <a:lnTo>
                  <a:pt x="161" y="192"/>
                </a:lnTo>
                <a:lnTo>
                  <a:pt x="164" y="209"/>
                </a:lnTo>
                <a:lnTo>
                  <a:pt x="161" y="226"/>
                </a:lnTo>
                <a:lnTo>
                  <a:pt x="158" y="240"/>
                </a:lnTo>
                <a:lnTo>
                  <a:pt x="154" y="250"/>
                </a:lnTo>
                <a:lnTo>
                  <a:pt x="144" y="261"/>
                </a:lnTo>
                <a:lnTo>
                  <a:pt x="137" y="271"/>
                </a:lnTo>
                <a:lnTo>
                  <a:pt x="123" y="274"/>
                </a:lnTo>
                <a:lnTo>
                  <a:pt x="110" y="281"/>
                </a:lnTo>
                <a:lnTo>
                  <a:pt x="96" y="281"/>
                </a:lnTo>
                <a:lnTo>
                  <a:pt x="68" y="2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6611938" y="2016125"/>
            <a:ext cx="363537" cy="412750"/>
          </a:xfrm>
          <a:custGeom>
            <a:avLst/>
            <a:gdLst>
              <a:gd name="T0" fmla="*/ 0 w 229"/>
              <a:gd name="T1" fmla="*/ 2147483646 h 260"/>
              <a:gd name="T2" fmla="*/ 2147483646 w 229"/>
              <a:gd name="T3" fmla="*/ 2147483646 h 260"/>
              <a:gd name="T4" fmla="*/ 2147483646 w 229"/>
              <a:gd name="T5" fmla="*/ 2147483646 h 260"/>
              <a:gd name="T6" fmla="*/ 2147483646 w 229"/>
              <a:gd name="T7" fmla="*/ 2147483646 h 260"/>
              <a:gd name="T8" fmla="*/ 2147483646 w 229"/>
              <a:gd name="T9" fmla="*/ 2147483646 h 260"/>
              <a:gd name="T10" fmla="*/ 2147483646 w 229"/>
              <a:gd name="T11" fmla="*/ 2147483646 h 260"/>
              <a:gd name="T12" fmla="*/ 2147483646 w 229"/>
              <a:gd name="T13" fmla="*/ 0 h 260"/>
              <a:gd name="T14" fmla="*/ 0 w 229"/>
              <a:gd name="T15" fmla="*/ 0 h 260"/>
              <a:gd name="T16" fmla="*/ 0 w 229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9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7" y="260"/>
                </a:lnTo>
                <a:lnTo>
                  <a:pt x="147" y="58"/>
                </a:lnTo>
                <a:lnTo>
                  <a:pt x="229" y="58"/>
                </a:lnTo>
                <a:lnTo>
                  <a:pt x="229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6197600" y="2016125"/>
            <a:ext cx="369888" cy="412750"/>
          </a:xfrm>
          <a:custGeom>
            <a:avLst/>
            <a:gdLst>
              <a:gd name="T0" fmla="*/ 2147483646 w 233"/>
              <a:gd name="T1" fmla="*/ 0 h 260"/>
              <a:gd name="T2" fmla="*/ 2147483646 w 233"/>
              <a:gd name="T3" fmla="*/ 0 h 260"/>
              <a:gd name="T4" fmla="*/ 2147483646 w 233"/>
              <a:gd name="T5" fmla="*/ 2147483646 h 260"/>
              <a:gd name="T6" fmla="*/ 2147483646 w 233"/>
              <a:gd name="T7" fmla="*/ 0 h 260"/>
              <a:gd name="T8" fmla="*/ 0 w 233"/>
              <a:gd name="T9" fmla="*/ 0 h 260"/>
              <a:gd name="T10" fmla="*/ 0 w 233"/>
              <a:gd name="T11" fmla="*/ 2147483646 h 260"/>
              <a:gd name="T12" fmla="*/ 2147483646 w 233"/>
              <a:gd name="T13" fmla="*/ 2147483646 h 260"/>
              <a:gd name="T14" fmla="*/ 2147483646 w 233"/>
              <a:gd name="T15" fmla="*/ 2147483646 h 260"/>
              <a:gd name="T16" fmla="*/ 2147483646 w 233"/>
              <a:gd name="T17" fmla="*/ 2147483646 h 260"/>
              <a:gd name="T18" fmla="*/ 2147483646 w 233"/>
              <a:gd name="T19" fmla="*/ 2147483646 h 260"/>
              <a:gd name="T20" fmla="*/ 2147483646 w 233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60">
                <a:moveTo>
                  <a:pt x="233" y="0"/>
                </a:moveTo>
                <a:lnTo>
                  <a:pt x="165" y="0"/>
                </a:lnTo>
                <a:lnTo>
                  <a:pt x="165" y="144"/>
                </a:lnTo>
                <a:lnTo>
                  <a:pt x="65" y="0"/>
                </a:lnTo>
                <a:lnTo>
                  <a:pt x="0" y="0"/>
                </a:lnTo>
                <a:lnTo>
                  <a:pt x="0" y="260"/>
                </a:lnTo>
                <a:lnTo>
                  <a:pt x="69" y="260"/>
                </a:lnTo>
                <a:lnTo>
                  <a:pt x="69" y="110"/>
                </a:lnTo>
                <a:lnTo>
                  <a:pt x="175" y="260"/>
                </a:lnTo>
                <a:lnTo>
                  <a:pt x="233" y="260"/>
                </a:lnTo>
                <a:lnTo>
                  <a:pt x="2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58499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8" y="202"/>
                </a:lnTo>
                <a:lnTo>
                  <a:pt x="68" y="158"/>
                </a:lnTo>
                <a:lnTo>
                  <a:pt x="175" y="158"/>
                </a:lnTo>
                <a:lnTo>
                  <a:pt x="175" y="99"/>
                </a:lnTo>
                <a:lnTo>
                  <a:pt x="68" y="99"/>
                </a:lnTo>
                <a:lnTo>
                  <a:pt x="68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5359400" y="2016125"/>
            <a:ext cx="430213" cy="412750"/>
          </a:xfrm>
          <a:custGeom>
            <a:avLst/>
            <a:gdLst>
              <a:gd name="T0" fmla="*/ 2147483646 w 271"/>
              <a:gd name="T1" fmla="*/ 2147483646 h 260"/>
              <a:gd name="T2" fmla="*/ 2147483646 w 271"/>
              <a:gd name="T3" fmla="*/ 2147483646 h 260"/>
              <a:gd name="T4" fmla="*/ 2147483646 w 271"/>
              <a:gd name="T5" fmla="*/ 2147483646 h 260"/>
              <a:gd name="T6" fmla="*/ 2147483646 w 271"/>
              <a:gd name="T7" fmla="*/ 2147483646 h 260"/>
              <a:gd name="T8" fmla="*/ 2147483646 w 271"/>
              <a:gd name="T9" fmla="*/ 0 h 260"/>
              <a:gd name="T10" fmla="*/ 2147483646 w 271"/>
              <a:gd name="T11" fmla="*/ 0 h 260"/>
              <a:gd name="T12" fmla="*/ 2147483646 w 271"/>
              <a:gd name="T13" fmla="*/ 2147483646 h 260"/>
              <a:gd name="T14" fmla="*/ 2147483646 w 271"/>
              <a:gd name="T15" fmla="*/ 0 h 260"/>
              <a:gd name="T16" fmla="*/ 0 w 271"/>
              <a:gd name="T17" fmla="*/ 0 h 260"/>
              <a:gd name="T18" fmla="*/ 0 w 271"/>
              <a:gd name="T19" fmla="*/ 2147483646 h 260"/>
              <a:gd name="T20" fmla="*/ 2147483646 w 271"/>
              <a:gd name="T21" fmla="*/ 2147483646 h 260"/>
              <a:gd name="T22" fmla="*/ 2147483646 w 271"/>
              <a:gd name="T23" fmla="*/ 2147483646 h 260"/>
              <a:gd name="T24" fmla="*/ 2147483646 w 271"/>
              <a:gd name="T25" fmla="*/ 2147483646 h 260"/>
              <a:gd name="T26" fmla="*/ 2147483646 w 271"/>
              <a:gd name="T27" fmla="*/ 2147483646 h 2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1" h="260">
                <a:moveTo>
                  <a:pt x="137" y="206"/>
                </a:moveTo>
                <a:lnTo>
                  <a:pt x="202" y="113"/>
                </a:lnTo>
                <a:lnTo>
                  <a:pt x="202" y="260"/>
                </a:lnTo>
                <a:lnTo>
                  <a:pt x="271" y="260"/>
                </a:lnTo>
                <a:lnTo>
                  <a:pt x="271" y="0"/>
                </a:lnTo>
                <a:lnTo>
                  <a:pt x="206" y="0"/>
                </a:lnTo>
                <a:lnTo>
                  <a:pt x="134" y="106"/>
                </a:lnTo>
                <a:lnTo>
                  <a:pt x="62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13"/>
                </a:lnTo>
                <a:lnTo>
                  <a:pt x="134" y="206"/>
                </a:lnTo>
                <a:lnTo>
                  <a:pt x="137" y="2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5011738" y="2016125"/>
            <a:ext cx="293687" cy="412750"/>
          </a:xfrm>
          <a:custGeom>
            <a:avLst/>
            <a:gdLst>
              <a:gd name="T0" fmla="*/ 0 w 185"/>
              <a:gd name="T1" fmla="*/ 0 h 260"/>
              <a:gd name="T2" fmla="*/ 0 w 185"/>
              <a:gd name="T3" fmla="*/ 2147483646 h 260"/>
              <a:gd name="T4" fmla="*/ 2147483646 w 185"/>
              <a:gd name="T5" fmla="*/ 2147483646 h 260"/>
              <a:gd name="T6" fmla="*/ 2147483646 w 185"/>
              <a:gd name="T7" fmla="*/ 2147483646 h 260"/>
              <a:gd name="T8" fmla="*/ 2147483646 w 185"/>
              <a:gd name="T9" fmla="*/ 2147483646 h 260"/>
              <a:gd name="T10" fmla="*/ 2147483646 w 185"/>
              <a:gd name="T11" fmla="*/ 2147483646 h 260"/>
              <a:gd name="T12" fmla="*/ 2147483646 w 185"/>
              <a:gd name="T13" fmla="*/ 2147483646 h 260"/>
              <a:gd name="T14" fmla="*/ 2147483646 w 185"/>
              <a:gd name="T15" fmla="*/ 2147483646 h 260"/>
              <a:gd name="T16" fmla="*/ 2147483646 w 185"/>
              <a:gd name="T17" fmla="*/ 2147483646 h 260"/>
              <a:gd name="T18" fmla="*/ 2147483646 w 185"/>
              <a:gd name="T19" fmla="*/ 2147483646 h 260"/>
              <a:gd name="T20" fmla="*/ 2147483646 w 185"/>
              <a:gd name="T21" fmla="*/ 2147483646 h 260"/>
              <a:gd name="T22" fmla="*/ 2147483646 w 185"/>
              <a:gd name="T23" fmla="*/ 0 h 260"/>
              <a:gd name="T24" fmla="*/ 0 w 185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260">
                <a:moveTo>
                  <a:pt x="0" y="0"/>
                </a:moveTo>
                <a:lnTo>
                  <a:pt x="0" y="260"/>
                </a:lnTo>
                <a:lnTo>
                  <a:pt x="185" y="260"/>
                </a:lnTo>
                <a:lnTo>
                  <a:pt x="185" y="202"/>
                </a:lnTo>
                <a:lnTo>
                  <a:pt x="65" y="202"/>
                </a:lnTo>
                <a:lnTo>
                  <a:pt x="65" y="158"/>
                </a:lnTo>
                <a:lnTo>
                  <a:pt x="174" y="158"/>
                </a:lnTo>
                <a:lnTo>
                  <a:pt x="174" y="99"/>
                </a:lnTo>
                <a:lnTo>
                  <a:pt x="65" y="99"/>
                </a:lnTo>
                <a:lnTo>
                  <a:pt x="65" y="58"/>
                </a:lnTo>
                <a:lnTo>
                  <a:pt x="185" y="58"/>
                </a:ln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4602163" y="2016125"/>
            <a:ext cx="360362" cy="412750"/>
          </a:xfrm>
          <a:custGeom>
            <a:avLst/>
            <a:gdLst>
              <a:gd name="T0" fmla="*/ 0 w 227"/>
              <a:gd name="T1" fmla="*/ 2147483646 h 260"/>
              <a:gd name="T2" fmla="*/ 2147483646 w 227"/>
              <a:gd name="T3" fmla="*/ 2147483646 h 260"/>
              <a:gd name="T4" fmla="*/ 2147483646 w 227"/>
              <a:gd name="T5" fmla="*/ 2147483646 h 260"/>
              <a:gd name="T6" fmla="*/ 2147483646 w 227"/>
              <a:gd name="T7" fmla="*/ 2147483646 h 260"/>
              <a:gd name="T8" fmla="*/ 2147483646 w 227"/>
              <a:gd name="T9" fmla="*/ 2147483646 h 260"/>
              <a:gd name="T10" fmla="*/ 2147483646 w 227"/>
              <a:gd name="T11" fmla="*/ 2147483646 h 260"/>
              <a:gd name="T12" fmla="*/ 2147483646 w 227"/>
              <a:gd name="T13" fmla="*/ 0 h 260"/>
              <a:gd name="T14" fmla="*/ 0 w 227"/>
              <a:gd name="T15" fmla="*/ 0 h 260"/>
              <a:gd name="T16" fmla="*/ 0 w 227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260">
                <a:moveTo>
                  <a:pt x="0" y="58"/>
                </a:moveTo>
                <a:lnTo>
                  <a:pt x="79" y="58"/>
                </a:lnTo>
                <a:lnTo>
                  <a:pt x="79" y="260"/>
                </a:lnTo>
                <a:lnTo>
                  <a:pt x="148" y="260"/>
                </a:lnTo>
                <a:lnTo>
                  <a:pt x="148" y="58"/>
                </a:lnTo>
                <a:lnTo>
                  <a:pt x="227" y="58"/>
                </a:lnTo>
                <a:lnTo>
                  <a:pt x="227" y="0"/>
                </a:lnTo>
                <a:lnTo>
                  <a:pt x="0" y="0"/>
                </a:lnTo>
                <a:lnTo>
                  <a:pt x="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335463" y="2108200"/>
            <a:ext cx="125412" cy="98425"/>
          </a:xfrm>
          <a:custGeom>
            <a:avLst/>
            <a:gdLst>
              <a:gd name="T0" fmla="*/ 0 w 79"/>
              <a:gd name="T1" fmla="*/ 0 h 62"/>
              <a:gd name="T2" fmla="*/ 2147483646 w 79"/>
              <a:gd name="T3" fmla="*/ 0 h 62"/>
              <a:gd name="T4" fmla="*/ 2147483646 w 79"/>
              <a:gd name="T5" fmla="*/ 0 h 62"/>
              <a:gd name="T6" fmla="*/ 2147483646 w 79"/>
              <a:gd name="T7" fmla="*/ 0 h 62"/>
              <a:gd name="T8" fmla="*/ 2147483646 w 79"/>
              <a:gd name="T9" fmla="*/ 2147483646 h 62"/>
              <a:gd name="T10" fmla="*/ 2147483646 w 79"/>
              <a:gd name="T11" fmla="*/ 2147483646 h 62"/>
              <a:gd name="T12" fmla="*/ 2147483646 w 79"/>
              <a:gd name="T13" fmla="*/ 2147483646 h 62"/>
              <a:gd name="T14" fmla="*/ 2147483646 w 79"/>
              <a:gd name="T15" fmla="*/ 2147483646 h 62"/>
              <a:gd name="T16" fmla="*/ 2147483646 w 79"/>
              <a:gd name="T17" fmla="*/ 2147483646 h 62"/>
              <a:gd name="T18" fmla="*/ 2147483646 w 79"/>
              <a:gd name="T19" fmla="*/ 2147483646 h 62"/>
              <a:gd name="T20" fmla="*/ 2147483646 w 79"/>
              <a:gd name="T21" fmla="*/ 2147483646 h 62"/>
              <a:gd name="T22" fmla="*/ 2147483646 w 79"/>
              <a:gd name="T23" fmla="*/ 2147483646 h 62"/>
              <a:gd name="T24" fmla="*/ 0 w 79"/>
              <a:gd name="T25" fmla="*/ 2147483646 h 62"/>
              <a:gd name="T26" fmla="*/ 0 w 79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9" h="62">
                <a:moveTo>
                  <a:pt x="0" y="0"/>
                </a:moveTo>
                <a:lnTo>
                  <a:pt x="45" y="0"/>
                </a:lnTo>
                <a:lnTo>
                  <a:pt x="59" y="0"/>
                </a:lnTo>
                <a:lnTo>
                  <a:pt x="69" y="7"/>
                </a:lnTo>
                <a:lnTo>
                  <a:pt x="76" y="17"/>
                </a:lnTo>
                <a:lnTo>
                  <a:pt x="79" y="31"/>
                </a:lnTo>
                <a:lnTo>
                  <a:pt x="76" y="45"/>
                </a:lnTo>
                <a:lnTo>
                  <a:pt x="69" y="55"/>
                </a:lnTo>
                <a:lnTo>
                  <a:pt x="59" y="58"/>
                </a:lnTo>
                <a:lnTo>
                  <a:pt x="45" y="62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4232275" y="2016125"/>
            <a:ext cx="349250" cy="412750"/>
          </a:xfrm>
          <a:custGeom>
            <a:avLst/>
            <a:gdLst>
              <a:gd name="T0" fmla="*/ 2147483646 w 220"/>
              <a:gd name="T1" fmla="*/ 2147483646 h 260"/>
              <a:gd name="T2" fmla="*/ 2147483646 w 220"/>
              <a:gd name="T3" fmla="*/ 2147483646 h 260"/>
              <a:gd name="T4" fmla="*/ 2147483646 w 220"/>
              <a:gd name="T5" fmla="*/ 2147483646 h 260"/>
              <a:gd name="T6" fmla="*/ 2147483646 w 220"/>
              <a:gd name="T7" fmla="*/ 2147483646 h 260"/>
              <a:gd name="T8" fmla="*/ 2147483646 w 220"/>
              <a:gd name="T9" fmla="*/ 2147483646 h 260"/>
              <a:gd name="T10" fmla="*/ 2147483646 w 220"/>
              <a:gd name="T11" fmla="*/ 2147483646 h 260"/>
              <a:gd name="T12" fmla="*/ 2147483646 w 220"/>
              <a:gd name="T13" fmla="*/ 2147483646 h 260"/>
              <a:gd name="T14" fmla="*/ 2147483646 w 220"/>
              <a:gd name="T15" fmla="*/ 2147483646 h 260"/>
              <a:gd name="T16" fmla="*/ 2147483646 w 220"/>
              <a:gd name="T17" fmla="*/ 2147483646 h 260"/>
              <a:gd name="T18" fmla="*/ 2147483646 w 220"/>
              <a:gd name="T19" fmla="*/ 2147483646 h 260"/>
              <a:gd name="T20" fmla="*/ 2147483646 w 220"/>
              <a:gd name="T21" fmla="*/ 2147483646 h 260"/>
              <a:gd name="T22" fmla="*/ 2147483646 w 220"/>
              <a:gd name="T23" fmla="*/ 2147483646 h 260"/>
              <a:gd name="T24" fmla="*/ 2147483646 w 220"/>
              <a:gd name="T25" fmla="*/ 2147483646 h 260"/>
              <a:gd name="T26" fmla="*/ 2147483646 w 220"/>
              <a:gd name="T27" fmla="*/ 2147483646 h 260"/>
              <a:gd name="T28" fmla="*/ 2147483646 w 220"/>
              <a:gd name="T29" fmla="*/ 2147483646 h 260"/>
              <a:gd name="T30" fmla="*/ 2147483646 w 220"/>
              <a:gd name="T31" fmla="*/ 2147483646 h 260"/>
              <a:gd name="T32" fmla="*/ 2147483646 w 220"/>
              <a:gd name="T33" fmla="*/ 0 h 260"/>
              <a:gd name="T34" fmla="*/ 2147483646 w 220"/>
              <a:gd name="T35" fmla="*/ 0 h 260"/>
              <a:gd name="T36" fmla="*/ 0 w 220"/>
              <a:gd name="T37" fmla="*/ 0 h 260"/>
              <a:gd name="T38" fmla="*/ 0 w 220"/>
              <a:gd name="T39" fmla="*/ 2147483646 h 260"/>
              <a:gd name="T40" fmla="*/ 2147483646 w 220"/>
              <a:gd name="T41" fmla="*/ 2147483646 h 260"/>
              <a:gd name="T42" fmla="*/ 2147483646 w 220"/>
              <a:gd name="T43" fmla="*/ 2147483646 h 260"/>
              <a:gd name="T44" fmla="*/ 2147483646 w 220"/>
              <a:gd name="T45" fmla="*/ 2147483646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0" h="260">
                <a:moveTo>
                  <a:pt x="89" y="175"/>
                </a:moveTo>
                <a:lnTo>
                  <a:pt x="144" y="260"/>
                </a:lnTo>
                <a:lnTo>
                  <a:pt x="220" y="260"/>
                </a:lnTo>
                <a:lnTo>
                  <a:pt x="158" y="168"/>
                </a:lnTo>
                <a:lnTo>
                  <a:pt x="182" y="154"/>
                </a:lnTo>
                <a:lnTo>
                  <a:pt x="196" y="137"/>
                </a:lnTo>
                <a:lnTo>
                  <a:pt x="206" y="116"/>
                </a:lnTo>
                <a:lnTo>
                  <a:pt x="209" y="89"/>
                </a:lnTo>
                <a:lnTo>
                  <a:pt x="209" y="68"/>
                </a:lnTo>
                <a:lnTo>
                  <a:pt x="203" y="51"/>
                </a:lnTo>
                <a:lnTo>
                  <a:pt x="196" y="34"/>
                </a:lnTo>
                <a:lnTo>
                  <a:pt x="185" y="24"/>
                </a:lnTo>
                <a:lnTo>
                  <a:pt x="172" y="14"/>
                </a:lnTo>
                <a:lnTo>
                  <a:pt x="155" y="7"/>
                </a:lnTo>
                <a:lnTo>
                  <a:pt x="137" y="0"/>
                </a:lnTo>
                <a:lnTo>
                  <a:pt x="117" y="0"/>
                </a:lnTo>
                <a:lnTo>
                  <a:pt x="0" y="0"/>
                </a:lnTo>
                <a:lnTo>
                  <a:pt x="0" y="260"/>
                </a:lnTo>
                <a:lnTo>
                  <a:pt x="65" y="260"/>
                </a:lnTo>
                <a:lnTo>
                  <a:pt x="65" y="175"/>
                </a:lnTo>
                <a:lnTo>
                  <a:pt x="89" y="1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3938588" y="2146300"/>
            <a:ext cx="82550" cy="114300"/>
          </a:xfrm>
          <a:custGeom>
            <a:avLst/>
            <a:gdLst>
              <a:gd name="T0" fmla="*/ 2147483646 w 52"/>
              <a:gd name="T1" fmla="*/ 0 h 72"/>
              <a:gd name="T2" fmla="*/ 2147483646 w 52"/>
              <a:gd name="T3" fmla="*/ 2147483646 h 72"/>
              <a:gd name="T4" fmla="*/ 0 w 52"/>
              <a:gd name="T5" fmla="*/ 2147483646 h 72"/>
              <a:gd name="T6" fmla="*/ 2147483646 w 52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72">
                <a:moveTo>
                  <a:pt x="28" y="0"/>
                </a:moveTo>
                <a:lnTo>
                  <a:pt x="52" y="72"/>
                </a:lnTo>
                <a:lnTo>
                  <a:pt x="0" y="72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3770313" y="2016125"/>
            <a:ext cx="423862" cy="412750"/>
          </a:xfrm>
          <a:custGeom>
            <a:avLst/>
            <a:gdLst>
              <a:gd name="T0" fmla="*/ 2147483646 w 267"/>
              <a:gd name="T1" fmla="*/ 0 h 260"/>
              <a:gd name="T2" fmla="*/ 0 w 267"/>
              <a:gd name="T3" fmla="*/ 2147483646 h 260"/>
              <a:gd name="T4" fmla="*/ 2147483646 w 267"/>
              <a:gd name="T5" fmla="*/ 2147483646 h 260"/>
              <a:gd name="T6" fmla="*/ 2147483646 w 267"/>
              <a:gd name="T7" fmla="*/ 2147483646 h 260"/>
              <a:gd name="T8" fmla="*/ 2147483646 w 267"/>
              <a:gd name="T9" fmla="*/ 2147483646 h 260"/>
              <a:gd name="T10" fmla="*/ 2147483646 w 267"/>
              <a:gd name="T11" fmla="*/ 2147483646 h 260"/>
              <a:gd name="T12" fmla="*/ 2147483646 w 267"/>
              <a:gd name="T13" fmla="*/ 2147483646 h 260"/>
              <a:gd name="T14" fmla="*/ 2147483646 w 267"/>
              <a:gd name="T15" fmla="*/ 0 h 260"/>
              <a:gd name="T16" fmla="*/ 2147483646 w 267"/>
              <a:gd name="T17" fmla="*/ 0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" h="260">
                <a:moveTo>
                  <a:pt x="99" y="0"/>
                </a:moveTo>
                <a:lnTo>
                  <a:pt x="0" y="260"/>
                </a:lnTo>
                <a:lnTo>
                  <a:pt x="65" y="260"/>
                </a:lnTo>
                <a:lnTo>
                  <a:pt x="86" y="209"/>
                </a:lnTo>
                <a:lnTo>
                  <a:pt x="178" y="209"/>
                </a:lnTo>
                <a:lnTo>
                  <a:pt x="199" y="260"/>
                </a:lnTo>
                <a:lnTo>
                  <a:pt x="267" y="260"/>
                </a:lnTo>
                <a:lnTo>
                  <a:pt x="168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3524250" y="2108200"/>
            <a:ext cx="120650" cy="103188"/>
          </a:xfrm>
          <a:custGeom>
            <a:avLst/>
            <a:gdLst>
              <a:gd name="T0" fmla="*/ 2147483646 w 76"/>
              <a:gd name="T1" fmla="*/ 2147483646 h 65"/>
              <a:gd name="T2" fmla="*/ 2147483646 w 76"/>
              <a:gd name="T3" fmla="*/ 2147483646 h 65"/>
              <a:gd name="T4" fmla="*/ 2147483646 w 76"/>
              <a:gd name="T5" fmla="*/ 2147483646 h 65"/>
              <a:gd name="T6" fmla="*/ 2147483646 w 76"/>
              <a:gd name="T7" fmla="*/ 2147483646 h 65"/>
              <a:gd name="T8" fmla="*/ 2147483646 w 76"/>
              <a:gd name="T9" fmla="*/ 2147483646 h 65"/>
              <a:gd name="T10" fmla="*/ 2147483646 w 76"/>
              <a:gd name="T11" fmla="*/ 2147483646 h 65"/>
              <a:gd name="T12" fmla="*/ 0 w 76"/>
              <a:gd name="T13" fmla="*/ 2147483646 h 65"/>
              <a:gd name="T14" fmla="*/ 0 w 76"/>
              <a:gd name="T15" fmla="*/ 0 h 65"/>
              <a:gd name="T16" fmla="*/ 2147483646 w 76"/>
              <a:gd name="T17" fmla="*/ 0 h 65"/>
              <a:gd name="T18" fmla="*/ 2147483646 w 76"/>
              <a:gd name="T19" fmla="*/ 0 h 65"/>
              <a:gd name="T20" fmla="*/ 2147483646 w 76"/>
              <a:gd name="T21" fmla="*/ 0 h 65"/>
              <a:gd name="T22" fmla="*/ 2147483646 w 76"/>
              <a:gd name="T23" fmla="*/ 2147483646 h 65"/>
              <a:gd name="T24" fmla="*/ 2147483646 w 76"/>
              <a:gd name="T25" fmla="*/ 2147483646 h 65"/>
              <a:gd name="T26" fmla="*/ 2147483646 w 76"/>
              <a:gd name="T27" fmla="*/ 2147483646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" h="65">
                <a:moveTo>
                  <a:pt x="76" y="31"/>
                </a:moveTo>
                <a:lnTo>
                  <a:pt x="76" y="31"/>
                </a:lnTo>
                <a:lnTo>
                  <a:pt x="73" y="45"/>
                </a:lnTo>
                <a:lnTo>
                  <a:pt x="66" y="55"/>
                </a:lnTo>
                <a:lnTo>
                  <a:pt x="55" y="62"/>
                </a:lnTo>
                <a:lnTo>
                  <a:pt x="38" y="65"/>
                </a:lnTo>
                <a:lnTo>
                  <a:pt x="0" y="65"/>
                </a:lnTo>
                <a:lnTo>
                  <a:pt x="0" y="0"/>
                </a:lnTo>
                <a:lnTo>
                  <a:pt x="38" y="0"/>
                </a:lnTo>
                <a:lnTo>
                  <a:pt x="55" y="0"/>
                </a:lnTo>
                <a:lnTo>
                  <a:pt x="66" y="7"/>
                </a:lnTo>
                <a:lnTo>
                  <a:pt x="73" y="17"/>
                </a:lnTo>
                <a:lnTo>
                  <a:pt x="76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3416300" y="2016125"/>
            <a:ext cx="331788" cy="412750"/>
          </a:xfrm>
          <a:custGeom>
            <a:avLst/>
            <a:gdLst>
              <a:gd name="T0" fmla="*/ 2147483646 w 209"/>
              <a:gd name="T1" fmla="*/ 2147483646 h 260"/>
              <a:gd name="T2" fmla="*/ 2147483646 w 209"/>
              <a:gd name="T3" fmla="*/ 2147483646 h 260"/>
              <a:gd name="T4" fmla="*/ 2147483646 w 209"/>
              <a:gd name="T5" fmla="*/ 2147483646 h 260"/>
              <a:gd name="T6" fmla="*/ 2147483646 w 209"/>
              <a:gd name="T7" fmla="*/ 2147483646 h 260"/>
              <a:gd name="T8" fmla="*/ 2147483646 w 209"/>
              <a:gd name="T9" fmla="*/ 2147483646 h 260"/>
              <a:gd name="T10" fmla="*/ 2147483646 w 209"/>
              <a:gd name="T11" fmla="*/ 2147483646 h 260"/>
              <a:gd name="T12" fmla="*/ 2147483646 w 209"/>
              <a:gd name="T13" fmla="*/ 2147483646 h 260"/>
              <a:gd name="T14" fmla="*/ 2147483646 w 209"/>
              <a:gd name="T15" fmla="*/ 2147483646 h 260"/>
              <a:gd name="T16" fmla="*/ 2147483646 w 209"/>
              <a:gd name="T17" fmla="*/ 2147483646 h 260"/>
              <a:gd name="T18" fmla="*/ 2147483646 w 209"/>
              <a:gd name="T19" fmla="*/ 2147483646 h 260"/>
              <a:gd name="T20" fmla="*/ 2147483646 w 209"/>
              <a:gd name="T21" fmla="*/ 2147483646 h 260"/>
              <a:gd name="T22" fmla="*/ 2147483646 w 209"/>
              <a:gd name="T23" fmla="*/ 2147483646 h 260"/>
              <a:gd name="T24" fmla="*/ 2147483646 w 209"/>
              <a:gd name="T25" fmla="*/ 2147483646 h 260"/>
              <a:gd name="T26" fmla="*/ 2147483646 w 209"/>
              <a:gd name="T27" fmla="*/ 2147483646 h 260"/>
              <a:gd name="T28" fmla="*/ 2147483646 w 209"/>
              <a:gd name="T29" fmla="*/ 2147483646 h 260"/>
              <a:gd name="T30" fmla="*/ 2147483646 w 209"/>
              <a:gd name="T31" fmla="*/ 2147483646 h 260"/>
              <a:gd name="T32" fmla="*/ 2147483646 w 209"/>
              <a:gd name="T33" fmla="*/ 2147483646 h 260"/>
              <a:gd name="T34" fmla="*/ 2147483646 w 209"/>
              <a:gd name="T35" fmla="*/ 0 h 260"/>
              <a:gd name="T36" fmla="*/ 2147483646 w 209"/>
              <a:gd name="T37" fmla="*/ 0 h 260"/>
              <a:gd name="T38" fmla="*/ 0 w 209"/>
              <a:gd name="T39" fmla="*/ 0 h 260"/>
              <a:gd name="T40" fmla="*/ 0 w 209"/>
              <a:gd name="T41" fmla="*/ 2147483646 h 260"/>
              <a:gd name="T42" fmla="*/ 2147483646 w 209"/>
              <a:gd name="T43" fmla="*/ 2147483646 h 260"/>
              <a:gd name="T44" fmla="*/ 2147483646 w 209"/>
              <a:gd name="T45" fmla="*/ 2147483646 h 260"/>
              <a:gd name="T46" fmla="*/ 2147483646 w 209"/>
              <a:gd name="T47" fmla="*/ 2147483646 h 2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" h="260">
                <a:moveTo>
                  <a:pt x="113" y="178"/>
                </a:moveTo>
                <a:lnTo>
                  <a:pt x="113" y="178"/>
                </a:lnTo>
                <a:lnTo>
                  <a:pt x="134" y="178"/>
                </a:lnTo>
                <a:lnTo>
                  <a:pt x="154" y="175"/>
                </a:lnTo>
                <a:lnTo>
                  <a:pt x="168" y="168"/>
                </a:lnTo>
                <a:lnTo>
                  <a:pt x="182" y="158"/>
                </a:lnTo>
                <a:lnTo>
                  <a:pt x="195" y="144"/>
                </a:lnTo>
                <a:lnTo>
                  <a:pt x="202" y="130"/>
                </a:lnTo>
                <a:lnTo>
                  <a:pt x="206" y="110"/>
                </a:lnTo>
                <a:lnTo>
                  <a:pt x="209" y="89"/>
                </a:lnTo>
                <a:lnTo>
                  <a:pt x="206" y="68"/>
                </a:lnTo>
                <a:lnTo>
                  <a:pt x="202" y="51"/>
                </a:lnTo>
                <a:lnTo>
                  <a:pt x="195" y="38"/>
                </a:lnTo>
                <a:lnTo>
                  <a:pt x="182" y="24"/>
                </a:lnTo>
                <a:lnTo>
                  <a:pt x="168" y="14"/>
                </a:lnTo>
                <a:lnTo>
                  <a:pt x="154" y="7"/>
                </a:lnTo>
                <a:lnTo>
                  <a:pt x="134" y="0"/>
                </a:lnTo>
                <a:lnTo>
                  <a:pt x="113" y="0"/>
                </a:lnTo>
                <a:lnTo>
                  <a:pt x="0" y="0"/>
                </a:lnTo>
                <a:lnTo>
                  <a:pt x="0" y="260"/>
                </a:lnTo>
                <a:lnTo>
                  <a:pt x="68" y="260"/>
                </a:lnTo>
                <a:lnTo>
                  <a:pt x="68" y="178"/>
                </a:lnTo>
                <a:lnTo>
                  <a:pt x="113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3067050" y="2016125"/>
            <a:ext cx="295275" cy="412750"/>
          </a:xfrm>
          <a:custGeom>
            <a:avLst/>
            <a:gdLst>
              <a:gd name="T0" fmla="*/ 0 w 186"/>
              <a:gd name="T1" fmla="*/ 0 h 260"/>
              <a:gd name="T2" fmla="*/ 0 w 186"/>
              <a:gd name="T3" fmla="*/ 2147483646 h 260"/>
              <a:gd name="T4" fmla="*/ 2147483646 w 186"/>
              <a:gd name="T5" fmla="*/ 2147483646 h 260"/>
              <a:gd name="T6" fmla="*/ 2147483646 w 186"/>
              <a:gd name="T7" fmla="*/ 2147483646 h 260"/>
              <a:gd name="T8" fmla="*/ 2147483646 w 186"/>
              <a:gd name="T9" fmla="*/ 2147483646 h 260"/>
              <a:gd name="T10" fmla="*/ 2147483646 w 186"/>
              <a:gd name="T11" fmla="*/ 2147483646 h 260"/>
              <a:gd name="T12" fmla="*/ 2147483646 w 186"/>
              <a:gd name="T13" fmla="*/ 2147483646 h 260"/>
              <a:gd name="T14" fmla="*/ 2147483646 w 186"/>
              <a:gd name="T15" fmla="*/ 2147483646 h 260"/>
              <a:gd name="T16" fmla="*/ 2147483646 w 186"/>
              <a:gd name="T17" fmla="*/ 2147483646 h 260"/>
              <a:gd name="T18" fmla="*/ 2147483646 w 186"/>
              <a:gd name="T19" fmla="*/ 2147483646 h 260"/>
              <a:gd name="T20" fmla="*/ 2147483646 w 186"/>
              <a:gd name="T21" fmla="*/ 2147483646 h 260"/>
              <a:gd name="T22" fmla="*/ 2147483646 w 186"/>
              <a:gd name="T23" fmla="*/ 0 h 260"/>
              <a:gd name="T24" fmla="*/ 0 w 186"/>
              <a:gd name="T25" fmla="*/ 0 h 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260">
                <a:moveTo>
                  <a:pt x="0" y="0"/>
                </a:moveTo>
                <a:lnTo>
                  <a:pt x="0" y="260"/>
                </a:lnTo>
                <a:lnTo>
                  <a:pt x="186" y="260"/>
                </a:lnTo>
                <a:lnTo>
                  <a:pt x="186" y="202"/>
                </a:lnTo>
                <a:lnTo>
                  <a:pt x="66" y="202"/>
                </a:lnTo>
                <a:lnTo>
                  <a:pt x="66" y="158"/>
                </a:lnTo>
                <a:lnTo>
                  <a:pt x="175" y="158"/>
                </a:lnTo>
                <a:lnTo>
                  <a:pt x="175" y="99"/>
                </a:lnTo>
                <a:lnTo>
                  <a:pt x="66" y="99"/>
                </a:lnTo>
                <a:lnTo>
                  <a:pt x="66" y="58"/>
                </a:lnTo>
                <a:lnTo>
                  <a:pt x="186" y="58"/>
                </a:lnTo>
                <a:lnTo>
                  <a:pt x="1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3119438" y="1865313"/>
            <a:ext cx="168275" cy="92075"/>
          </a:xfrm>
          <a:custGeom>
            <a:avLst/>
            <a:gdLst>
              <a:gd name="T0" fmla="*/ 2147483646 w 106"/>
              <a:gd name="T1" fmla="*/ 2147483646 h 58"/>
              <a:gd name="T2" fmla="*/ 2147483646 w 106"/>
              <a:gd name="T3" fmla="*/ 0 h 58"/>
              <a:gd name="T4" fmla="*/ 2147483646 w 106"/>
              <a:gd name="T5" fmla="*/ 0 h 58"/>
              <a:gd name="T6" fmla="*/ 0 w 106"/>
              <a:gd name="T7" fmla="*/ 2147483646 h 58"/>
              <a:gd name="T8" fmla="*/ 2147483646 w 106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58">
                <a:moveTo>
                  <a:pt x="65" y="58"/>
                </a:moveTo>
                <a:lnTo>
                  <a:pt x="106" y="0"/>
                </a:lnTo>
                <a:lnTo>
                  <a:pt x="37" y="0"/>
                </a:lnTo>
                <a:lnTo>
                  <a:pt x="0" y="58"/>
                </a:lnTo>
                <a:lnTo>
                  <a:pt x="6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2654300" y="2016125"/>
            <a:ext cx="365125" cy="412750"/>
          </a:xfrm>
          <a:custGeom>
            <a:avLst/>
            <a:gdLst>
              <a:gd name="T0" fmla="*/ 0 w 230"/>
              <a:gd name="T1" fmla="*/ 2147483646 h 260"/>
              <a:gd name="T2" fmla="*/ 2147483646 w 230"/>
              <a:gd name="T3" fmla="*/ 2147483646 h 260"/>
              <a:gd name="T4" fmla="*/ 2147483646 w 230"/>
              <a:gd name="T5" fmla="*/ 2147483646 h 260"/>
              <a:gd name="T6" fmla="*/ 2147483646 w 230"/>
              <a:gd name="T7" fmla="*/ 2147483646 h 260"/>
              <a:gd name="T8" fmla="*/ 2147483646 w 230"/>
              <a:gd name="T9" fmla="*/ 2147483646 h 260"/>
              <a:gd name="T10" fmla="*/ 2147483646 w 230"/>
              <a:gd name="T11" fmla="*/ 2147483646 h 260"/>
              <a:gd name="T12" fmla="*/ 2147483646 w 230"/>
              <a:gd name="T13" fmla="*/ 2147483646 h 260"/>
              <a:gd name="T14" fmla="*/ 2147483646 w 230"/>
              <a:gd name="T15" fmla="*/ 2147483646 h 260"/>
              <a:gd name="T16" fmla="*/ 2147483646 w 230"/>
              <a:gd name="T17" fmla="*/ 2147483646 h 260"/>
              <a:gd name="T18" fmla="*/ 2147483646 w 230"/>
              <a:gd name="T19" fmla="*/ 2147483646 h 260"/>
              <a:gd name="T20" fmla="*/ 2147483646 w 230"/>
              <a:gd name="T21" fmla="*/ 2147483646 h 260"/>
              <a:gd name="T22" fmla="*/ 2147483646 w 230"/>
              <a:gd name="T23" fmla="*/ 2147483646 h 260"/>
              <a:gd name="T24" fmla="*/ 2147483646 w 230"/>
              <a:gd name="T25" fmla="*/ 2147483646 h 260"/>
              <a:gd name="T26" fmla="*/ 2147483646 w 230"/>
              <a:gd name="T27" fmla="*/ 2147483646 h 260"/>
              <a:gd name="T28" fmla="*/ 2147483646 w 230"/>
              <a:gd name="T29" fmla="*/ 2147483646 h 260"/>
              <a:gd name="T30" fmla="*/ 2147483646 w 230"/>
              <a:gd name="T31" fmla="*/ 2147483646 h 260"/>
              <a:gd name="T32" fmla="*/ 2147483646 w 230"/>
              <a:gd name="T33" fmla="*/ 2147483646 h 260"/>
              <a:gd name="T34" fmla="*/ 2147483646 w 230"/>
              <a:gd name="T35" fmla="*/ 2147483646 h 260"/>
              <a:gd name="T36" fmla="*/ 2147483646 w 230"/>
              <a:gd name="T37" fmla="*/ 2147483646 h 260"/>
              <a:gd name="T38" fmla="*/ 2147483646 w 230"/>
              <a:gd name="T39" fmla="*/ 0 h 260"/>
              <a:gd name="T40" fmla="*/ 0 w 230"/>
              <a:gd name="T41" fmla="*/ 0 h 260"/>
              <a:gd name="T42" fmla="*/ 0 w 230"/>
              <a:gd name="T43" fmla="*/ 2147483646 h 2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0" h="260">
                <a:moveTo>
                  <a:pt x="0" y="260"/>
                </a:moveTo>
                <a:lnTo>
                  <a:pt x="99" y="260"/>
                </a:lnTo>
                <a:lnTo>
                  <a:pt x="127" y="257"/>
                </a:lnTo>
                <a:lnTo>
                  <a:pt x="154" y="250"/>
                </a:lnTo>
                <a:lnTo>
                  <a:pt x="175" y="240"/>
                </a:lnTo>
                <a:lnTo>
                  <a:pt x="195" y="226"/>
                </a:lnTo>
                <a:lnTo>
                  <a:pt x="209" y="206"/>
                </a:lnTo>
                <a:lnTo>
                  <a:pt x="223" y="185"/>
                </a:lnTo>
                <a:lnTo>
                  <a:pt x="230" y="158"/>
                </a:lnTo>
                <a:lnTo>
                  <a:pt x="230" y="130"/>
                </a:lnTo>
                <a:lnTo>
                  <a:pt x="230" y="103"/>
                </a:lnTo>
                <a:lnTo>
                  <a:pt x="223" y="75"/>
                </a:lnTo>
                <a:lnTo>
                  <a:pt x="209" y="55"/>
                </a:lnTo>
                <a:lnTo>
                  <a:pt x="195" y="34"/>
                </a:lnTo>
                <a:lnTo>
                  <a:pt x="175" y="20"/>
                </a:lnTo>
                <a:lnTo>
                  <a:pt x="154" y="10"/>
                </a:lnTo>
                <a:lnTo>
                  <a:pt x="127" y="3"/>
                </a:lnTo>
                <a:lnTo>
                  <a:pt x="99" y="0"/>
                </a:lnTo>
                <a:lnTo>
                  <a:pt x="0" y="0"/>
                </a:lnTo>
                <a:lnTo>
                  <a:pt x="0" y="2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2762250" y="2108200"/>
            <a:ext cx="152400" cy="228600"/>
          </a:xfrm>
          <a:custGeom>
            <a:avLst/>
            <a:gdLst>
              <a:gd name="T0" fmla="*/ 0 w 96"/>
              <a:gd name="T1" fmla="*/ 2147483646 h 144"/>
              <a:gd name="T2" fmla="*/ 0 w 96"/>
              <a:gd name="T3" fmla="*/ 0 h 144"/>
              <a:gd name="T4" fmla="*/ 2147483646 w 96"/>
              <a:gd name="T5" fmla="*/ 0 h 144"/>
              <a:gd name="T6" fmla="*/ 2147483646 w 96"/>
              <a:gd name="T7" fmla="*/ 0 h 144"/>
              <a:gd name="T8" fmla="*/ 2147483646 w 96"/>
              <a:gd name="T9" fmla="*/ 2147483646 h 144"/>
              <a:gd name="T10" fmla="*/ 2147483646 w 96"/>
              <a:gd name="T11" fmla="*/ 2147483646 h 144"/>
              <a:gd name="T12" fmla="*/ 2147483646 w 96"/>
              <a:gd name="T13" fmla="*/ 2147483646 h 144"/>
              <a:gd name="T14" fmla="*/ 2147483646 w 96"/>
              <a:gd name="T15" fmla="*/ 2147483646 h 144"/>
              <a:gd name="T16" fmla="*/ 2147483646 w 96"/>
              <a:gd name="T17" fmla="*/ 2147483646 h 144"/>
              <a:gd name="T18" fmla="*/ 2147483646 w 96"/>
              <a:gd name="T19" fmla="*/ 2147483646 h 144"/>
              <a:gd name="T20" fmla="*/ 2147483646 w 96"/>
              <a:gd name="T21" fmla="*/ 2147483646 h 144"/>
              <a:gd name="T22" fmla="*/ 2147483646 w 96"/>
              <a:gd name="T23" fmla="*/ 2147483646 h 144"/>
              <a:gd name="T24" fmla="*/ 2147483646 w 96"/>
              <a:gd name="T25" fmla="*/ 2147483646 h 144"/>
              <a:gd name="T26" fmla="*/ 2147483646 w 96"/>
              <a:gd name="T27" fmla="*/ 2147483646 h 144"/>
              <a:gd name="T28" fmla="*/ 2147483646 w 96"/>
              <a:gd name="T29" fmla="*/ 2147483646 h 144"/>
              <a:gd name="T30" fmla="*/ 2147483646 w 96"/>
              <a:gd name="T31" fmla="*/ 2147483646 h 144"/>
              <a:gd name="T32" fmla="*/ 2147483646 w 96"/>
              <a:gd name="T33" fmla="*/ 2147483646 h 144"/>
              <a:gd name="T34" fmla="*/ 2147483646 w 96"/>
              <a:gd name="T35" fmla="*/ 2147483646 h 144"/>
              <a:gd name="T36" fmla="*/ 2147483646 w 96"/>
              <a:gd name="T37" fmla="*/ 2147483646 h 144"/>
              <a:gd name="T38" fmla="*/ 2147483646 w 96"/>
              <a:gd name="T39" fmla="*/ 2147483646 h 144"/>
              <a:gd name="T40" fmla="*/ 2147483646 w 96"/>
              <a:gd name="T41" fmla="*/ 2147483646 h 144"/>
              <a:gd name="T42" fmla="*/ 0 w 9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42" y="4"/>
                </a:lnTo>
                <a:lnTo>
                  <a:pt x="55" y="7"/>
                </a:lnTo>
                <a:lnTo>
                  <a:pt x="69" y="10"/>
                </a:lnTo>
                <a:lnTo>
                  <a:pt x="76" y="21"/>
                </a:lnTo>
                <a:lnTo>
                  <a:pt x="86" y="31"/>
                </a:lnTo>
                <a:lnTo>
                  <a:pt x="90" y="41"/>
                </a:lnTo>
                <a:lnTo>
                  <a:pt x="93" y="55"/>
                </a:lnTo>
                <a:lnTo>
                  <a:pt x="96" y="72"/>
                </a:lnTo>
                <a:lnTo>
                  <a:pt x="93" y="89"/>
                </a:lnTo>
                <a:lnTo>
                  <a:pt x="90" y="103"/>
                </a:lnTo>
                <a:lnTo>
                  <a:pt x="86" y="113"/>
                </a:lnTo>
                <a:lnTo>
                  <a:pt x="76" y="124"/>
                </a:lnTo>
                <a:lnTo>
                  <a:pt x="69" y="134"/>
                </a:lnTo>
                <a:lnTo>
                  <a:pt x="55" y="137"/>
                </a:lnTo>
                <a:lnTo>
                  <a:pt x="42" y="144"/>
                </a:lnTo>
                <a:lnTo>
                  <a:pt x="28" y="144"/>
                </a:lnTo>
                <a:lnTo>
                  <a:pt x="0" y="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17"/>
          <p:cNvSpPr>
            <a:spLocks noEditPoints="1"/>
          </p:cNvSpPr>
          <p:nvPr/>
        </p:nvSpPr>
        <p:spPr bwMode="auto">
          <a:xfrm>
            <a:off x="6307138" y="3338513"/>
            <a:ext cx="146050" cy="147637"/>
          </a:xfrm>
          <a:custGeom>
            <a:avLst/>
            <a:gdLst>
              <a:gd name="T0" fmla="*/ 2147483646 w 92"/>
              <a:gd name="T1" fmla="*/ 0 h 93"/>
              <a:gd name="T2" fmla="*/ 2147483646 w 92"/>
              <a:gd name="T3" fmla="*/ 0 h 93"/>
              <a:gd name="T4" fmla="*/ 2147483646 w 92"/>
              <a:gd name="T5" fmla="*/ 2147483646 h 93"/>
              <a:gd name="T6" fmla="*/ 2147483646 w 92"/>
              <a:gd name="T7" fmla="*/ 2147483646 h 93"/>
              <a:gd name="T8" fmla="*/ 2147483646 w 92"/>
              <a:gd name="T9" fmla="*/ 2147483646 h 93"/>
              <a:gd name="T10" fmla="*/ 0 w 92"/>
              <a:gd name="T11" fmla="*/ 2147483646 h 93"/>
              <a:gd name="T12" fmla="*/ 0 w 92"/>
              <a:gd name="T13" fmla="*/ 2147483646 h 93"/>
              <a:gd name="T14" fmla="*/ 2147483646 w 92"/>
              <a:gd name="T15" fmla="*/ 2147483646 h 93"/>
              <a:gd name="T16" fmla="*/ 2147483646 w 92"/>
              <a:gd name="T17" fmla="*/ 2147483646 h 93"/>
              <a:gd name="T18" fmla="*/ 2147483646 w 92"/>
              <a:gd name="T19" fmla="*/ 2147483646 h 93"/>
              <a:gd name="T20" fmla="*/ 2147483646 w 92"/>
              <a:gd name="T21" fmla="*/ 2147483646 h 93"/>
              <a:gd name="T22" fmla="*/ 2147483646 w 92"/>
              <a:gd name="T23" fmla="*/ 2147483646 h 93"/>
              <a:gd name="T24" fmla="*/ 2147483646 w 92"/>
              <a:gd name="T25" fmla="*/ 2147483646 h 93"/>
              <a:gd name="T26" fmla="*/ 2147483646 w 92"/>
              <a:gd name="T27" fmla="*/ 2147483646 h 93"/>
              <a:gd name="T28" fmla="*/ 2147483646 w 92"/>
              <a:gd name="T29" fmla="*/ 2147483646 h 93"/>
              <a:gd name="T30" fmla="*/ 2147483646 w 92"/>
              <a:gd name="T31" fmla="*/ 2147483646 h 93"/>
              <a:gd name="T32" fmla="*/ 2147483646 w 92"/>
              <a:gd name="T33" fmla="*/ 2147483646 h 93"/>
              <a:gd name="T34" fmla="*/ 2147483646 w 92"/>
              <a:gd name="T35" fmla="*/ 2147483646 h 93"/>
              <a:gd name="T36" fmla="*/ 2147483646 w 92"/>
              <a:gd name="T37" fmla="*/ 2147483646 h 93"/>
              <a:gd name="T38" fmla="*/ 2147483646 w 92"/>
              <a:gd name="T39" fmla="*/ 2147483646 h 93"/>
              <a:gd name="T40" fmla="*/ 2147483646 w 92"/>
              <a:gd name="T41" fmla="*/ 0 h 93"/>
              <a:gd name="T42" fmla="*/ 2147483646 w 92"/>
              <a:gd name="T43" fmla="*/ 0 h 93"/>
              <a:gd name="T44" fmla="*/ 2147483646 w 92"/>
              <a:gd name="T45" fmla="*/ 2147483646 h 93"/>
              <a:gd name="T46" fmla="*/ 2147483646 w 92"/>
              <a:gd name="T47" fmla="*/ 2147483646 h 93"/>
              <a:gd name="T48" fmla="*/ 2147483646 w 92"/>
              <a:gd name="T49" fmla="*/ 2147483646 h 93"/>
              <a:gd name="T50" fmla="*/ 2147483646 w 92"/>
              <a:gd name="T51" fmla="*/ 2147483646 h 93"/>
              <a:gd name="T52" fmla="*/ 2147483646 w 92"/>
              <a:gd name="T53" fmla="*/ 2147483646 h 93"/>
              <a:gd name="T54" fmla="*/ 2147483646 w 92"/>
              <a:gd name="T55" fmla="*/ 2147483646 h 93"/>
              <a:gd name="T56" fmla="*/ 2147483646 w 92"/>
              <a:gd name="T57" fmla="*/ 2147483646 h 93"/>
              <a:gd name="T58" fmla="*/ 2147483646 w 92"/>
              <a:gd name="T59" fmla="*/ 2147483646 h 93"/>
              <a:gd name="T60" fmla="*/ 2147483646 w 92"/>
              <a:gd name="T61" fmla="*/ 2147483646 h 93"/>
              <a:gd name="T62" fmla="*/ 2147483646 w 92"/>
              <a:gd name="T63" fmla="*/ 2147483646 h 93"/>
              <a:gd name="T64" fmla="*/ 2147483646 w 92"/>
              <a:gd name="T65" fmla="*/ 2147483646 h 93"/>
              <a:gd name="T66" fmla="*/ 2147483646 w 92"/>
              <a:gd name="T67" fmla="*/ 2147483646 h 93"/>
              <a:gd name="T68" fmla="*/ 2147483646 w 92"/>
              <a:gd name="T69" fmla="*/ 2147483646 h 93"/>
              <a:gd name="T70" fmla="*/ 2147483646 w 92"/>
              <a:gd name="T71" fmla="*/ 2147483646 h 93"/>
              <a:gd name="T72" fmla="*/ 2147483646 w 92"/>
              <a:gd name="T73" fmla="*/ 2147483646 h 93"/>
              <a:gd name="T74" fmla="*/ 2147483646 w 92"/>
              <a:gd name="T75" fmla="*/ 2147483646 h 93"/>
              <a:gd name="T76" fmla="*/ 2147483646 w 92"/>
              <a:gd name="T77" fmla="*/ 2147483646 h 93"/>
              <a:gd name="T78" fmla="*/ 2147483646 w 92"/>
              <a:gd name="T79" fmla="*/ 2147483646 h 93"/>
              <a:gd name="T80" fmla="*/ 2147483646 w 92"/>
              <a:gd name="T81" fmla="*/ 2147483646 h 93"/>
              <a:gd name="T82" fmla="*/ 2147483646 w 92"/>
              <a:gd name="T83" fmla="*/ 2147483646 h 93"/>
              <a:gd name="T84" fmla="*/ 2147483646 w 92"/>
              <a:gd name="T85" fmla="*/ 2147483646 h 93"/>
              <a:gd name="T86" fmla="*/ 2147483646 w 92"/>
              <a:gd name="T87" fmla="*/ 2147483646 h 93"/>
              <a:gd name="T88" fmla="*/ 2147483646 w 92"/>
              <a:gd name="T89" fmla="*/ 2147483646 h 93"/>
              <a:gd name="T90" fmla="*/ 2147483646 w 92"/>
              <a:gd name="T91" fmla="*/ 2147483646 h 93"/>
              <a:gd name="T92" fmla="*/ 2147483646 w 92"/>
              <a:gd name="T93" fmla="*/ 2147483646 h 93"/>
              <a:gd name="T94" fmla="*/ 2147483646 w 92"/>
              <a:gd name="T95" fmla="*/ 2147483646 h 93"/>
              <a:gd name="T96" fmla="*/ 2147483646 w 92"/>
              <a:gd name="T97" fmla="*/ 2147483646 h 93"/>
              <a:gd name="T98" fmla="*/ 2147483646 w 92"/>
              <a:gd name="T99" fmla="*/ 2147483646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" h="93">
                <a:moveTo>
                  <a:pt x="48" y="0"/>
                </a:moveTo>
                <a:lnTo>
                  <a:pt x="48" y="0"/>
                </a:lnTo>
                <a:lnTo>
                  <a:pt x="27" y="3"/>
                </a:lnTo>
                <a:lnTo>
                  <a:pt x="13" y="14"/>
                </a:lnTo>
                <a:lnTo>
                  <a:pt x="3" y="27"/>
                </a:lnTo>
                <a:lnTo>
                  <a:pt x="0" y="48"/>
                </a:lnTo>
                <a:lnTo>
                  <a:pt x="3" y="65"/>
                </a:lnTo>
                <a:lnTo>
                  <a:pt x="13" y="79"/>
                </a:lnTo>
                <a:lnTo>
                  <a:pt x="27" y="89"/>
                </a:lnTo>
                <a:lnTo>
                  <a:pt x="48" y="93"/>
                </a:lnTo>
                <a:lnTo>
                  <a:pt x="65" y="89"/>
                </a:lnTo>
                <a:lnTo>
                  <a:pt x="79" y="79"/>
                </a:lnTo>
                <a:lnTo>
                  <a:pt x="89" y="65"/>
                </a:lnTo>
                <a:lnTo>
                  <a:pt x="92" y="48"/>
                </a:lnTo>
                <a:lnTo>
                  <a:pt x="89" y="27"/>
                </a:lnTo>
                <a:lnTo>
                  <a:pt x="79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31" y="58"/>
                </a:moveTo>
                <a:lnTo>
                  <a:pt x="31" y="58"/>
                </a:lnTo>
                <a:lnTo>
                  <a:pt x="20" y="55"/>
                </a:lnTo>
                <a:lnTo>
                  <a:pt x="17" y="48"/>
                </a:lnTo>
                <a:lnTo>
                  <a:pt x="20" y="38"/>
                </a:lnTo>
                <a:lnTo>
                  <a:pt x="31" y="34"/>
                </a:lnTo>
                <a:lnTo>
                  <a:pt x="37" y="38"/>
                </a:lnTo>
                <a:lnTo>
                  <a:pt x="41" y="48"/>
                </a:lnTo>
                <a:lnTo>
                  <a:pt x="37" y="55"/>
                </a:lnTo>
                <a:lnTo>
                  <a:pt x="31" y="58"/>
                </a:lnTo>
                <a:close/>
                <a:moveTo>
                  <a:pt x="61" y="58"/>
                </a:moveTo>
                <a:lnTo>
                  <a:pt x="61" y="58"/>
                </a:lnTo>
                <a:lnTo>
                  <a:pt x="51" y="55"/>
                </a:lnTo>
                <a:lnTo>
                  <a:pt x="48" y="48"/>
                </a:lnTo>
                <a:lnTo>
                  <a:pt x="51" y="38"/>
                </a:lnTo>
                <a:lnTo>
                  <a:pt x="61" y="34"/>
                </a:lnTo>
                <a:lnTo>
                  <a:pt x="68" y="38"/>
                </a:lnTo>
                <a:lnTo>
                  <a:pt x="72" y="48"/>
                </a:lnTo>
                <a:lnTo>
                  <a:pt x="68" y="55"/>
                </a:lnTo>
                <a:lnTo>
                  <a:pt x="61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6197600" y="3398838"/>
            <a:ext cx="26988" cy="31750"/>
          </a:xfrm>
          <a:custGeom>
            <a:avLst/>
            <a:gdLst>
              <a:gd name="T0" fmla="*/ 2147483646 w 17"/>
              <a:gd name="T1" fmla="*/ 0 h 20"/>
              <a:gd name="T2" fmla="*/ 2147483646 w 17"/>
              <a:gd name="T3" fmla="*/ 0 h 20"/>
              <a:gd name="T4" fmla="*/ 2147483646 w 17"/>
              <a:gd name="T5" fmla="*/ 0 h 20"/>
              <a:gd name="T6" fmla="*/ 2147483646 w 17"/>
              <a:gd name="T7" fmla="*/ 0 h 20"/>
              <a:gd name="T8" fmla="*/ 2147483646 w 17"/>
              <a:gd name="T9" fmla="*/ 0 h 20"/>
              <a:gd name="T10" fmla="*/ 2147483646 w 17"/>
              <a:gd name="T11" fmla="*/ 0 h 20"/>
              <a:gd name="T12" fmla="*/ 0 w 17"/>
              <a:gd name="T13" fmla="*/ 2147483646 h 20"/>
              <a:gd name="T14" fmla="*/ 0 w 17"/>
              <a:gd name="T15" fmla="*/ 2147483646 h 20"/>
              <a:gd name="T16" fmla="*/ 0 w 17"/>
              <a:gd name="T17" fmla="*/ 2147483646 h 20"/>
              <a:gd name="T18" fmla="*/ 2147483646 w 17"/>
              <a:gd name="T19" fmla="*/ 2147483646 h 20"/>
              <a:gd name="T20" fmla="*/ 2147483646 w 17"/>
              <a:gd name="T21" fmla="*/ 2147483646 h 20"/>
              <a:gd name="T22" fmla="*/ 2147483646 w 17"/>
              <a:gd name="T23" fmla="*/ 2147483646 h 20"/>
              <a:gd name="T24" fmla="*/ 2147483646 w 17"/>
              <a:gd name="T25" fmla="*/ 2147483646 h 20"/>
              <a:gd name="T26" fmla="*/ 2147483646 w 17"/>
              <a:gd name="T27" fmla="*/ 2147483646 h 20"/>
              <a:gd name="T28" fmla="*/ 2147483646 w 17"/>
              <a:gd name="T29" fmla="*/ 2147483646 h 20"/>
              <a:gd name="T30" fmla="*/ 2147483646 w 17"/>
              <a:gd name="T31" fmla="*/ 2147483646 h 20"/>
              <a:gd name="T32" fmla="*/ 2147483646 w 17"/>
              <a:gd name="T33" fmla="*/ 2147483646 h 20"/>
              <a:gd name="T34" fmla="*/ 2147483646 w 17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0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20"/>
                </a:lnTo>
                <a:lnTo>
                  <a:pt x="4" y="20"/>
                </a:lnTo>
                <a:lnTo>
                  <a:pt x="17" y="10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" name="Freeform 119"/>
          <p:cNvSpPr>
            <a:spLocks noEditPoints="1"/>
          </p:cNvSpPr>
          <p:nvPr/>
        </p:nvSpPr>
        <p:spPr bwMode="auto">
          <a:xfrm>
            <a:off x="6132513" y="3338513"/>
            <a:ext cx="152400" cy="152400"/>
          </a:xfrm>
          <a:custGeom>
            <a:avLst/>
            <a:gdLst>
              <a:gd name="T0" fmla="*/ 2147483646 w 96"/>
              <a:gd name="T1" fmla="*/ 0 h 96"/>
              <a:gd name="T2" fmla="*/ 2147483646 w 96"/>
              <a:gd name="T3" fmla="*/ 2147483646 h 96"/>
              <a:gd name="T4" fmla="*/ 0 w 96"/>
              <a:gd name="T5" fmla="*/ 2147483646 h 96"/>
              <a:gd name="T6" fmla="*/ 2147483646 w 96"/>
              <a:gd name="T7" fmla="*/ 2147483646 h 96"/>
              <a:gd name="T8" fmla="*/ 2147483646 w 96"/>
              <a:gd name="T9" fmla="*/ 2147483646 h 96"/>
              <a:gd name="T10" fmla="*/ 2147483646 w 96"/>
              <a:gd name="T11" fmla="*/ 2147483646 h 96"/>
              <a:gd name="T12" fmla="*/ 2147483646 w 96"/>
              <a:gd name="T13" fmla="*/ 2147483646 h 96"/>
              <a:gd name="T14" fmla="*/ 2147483646 w 96"/>
              <a:gd name="T15" fmla="*/ 2147483646 h 96"/>
              <a:gd name="T16" fmla="*/ 2147483646 w 96"/>
              <a:gd name="T17" fmla="*/ 2147483646 h 96"/>
              <a:gd name="T18" fmla="*/ 2147483646 w 96"/>
              <a:gd name="T19" fmla="*/ 2147483646 h 96"/>
              <a:gd name="T20" fmla="*/ 2147483646 w 96"/>
              <a:gd name="T21" fmla="*/ 0 h 96"/>
              <a:gd name="T22" fmla="*/ 2147483646 w 96"/>
              <a:gd name="T23" fmla="*/ 2147483646 h 96"/>
              <a:gd name="T24" fmla="*/ 2147483646 w 96"/>
              <a:gd name="T25" fmla="*/ 2147483646 h 96"/>
              <a:gd name="T26" fmla="*/ 2147483646 w 96"/>
              <a:gd name="T27" fmla="*/ 2147483646 h 96"/>
              <a:gd name="T28" fmla="*/ 2147483646 w 96"/>
              <a:gd name="T29" fmla="*/ 2147483646 h 96"/>
              <a:gd name="T30" fmla="*/ 2147483646 w 96"/>
              <a:gd name="T31" fmla="*/ 2147483646 h 96"/>
              <a:gd name="T32" fmla="*/ 2147483646 w 96"/>
              <a:gd name="T33" fmla="*/ 2147483646 h 96"/>
              <a:gd name="T34" fmla="*/ 2147483646 w 96"/>
              <a:gd name="T35" fmla="*/ 2147483646 h 96"/>
              <a:gd name="T36" fmla="*/ 2147483646 w 96"/>
              <a:gd name="T37" fmla="*/ 2147483646 h 96"/>
              <a:gd name="T38" fmla="*/ 2147483646 w 96"/>
              <a:gd name="T39" fmla="*/ 2147483646 h 96"/>
              <a:gd name="T40" fmla="*/ 2147483646 w 96"/>
              <a:gd name="T41" fmla="*/ 2147483646 h 96"/>
              <a:gd name="T42" fmla="*/ 2147483646 w 96"/>
              <a:gd name="T43" fmla="*/ 2147483646 h 96"/>
              <a:gd name="T44" fmla="*/ 2147483646 w 96"/>
              <a:gd name="T45" fmla="*/ 2147483646 h 96"/>
              <a:gd name="T46" fmla="*/ 2147483646 w 96"/>
              <a:gd name="T47" fmla="*/ 2147483646 h 96"/>
              <a:gd name="T48" fmla="*/ 2147483646 w 96"/>
              <a:gd name="T49" fmla="*/ 2147483646 h 96"/>
              <a:gd name="T50" fmla="*/ 2147483646 w 96"/>
              <a:gd name="T51" fmla="*/ 2147483646 h 96"/>
              <a:gd name="T52" fmla="*/ 2147483646 w 96"/>
              <a:gd name="T53" fmla="*/ 2147483646 h 96"/>
              <a:gd name="T54" fmla="*/ 2147483646 w 96"/>
              <a:gd name="T55" fmla="*/ 2147483646 h 96"/>
              <a:gd name="T56" fmla="*/ 2147483646 w 96"/>
              <a:gd name="T57" fmla="*/ 2147483646 h 96"/>
              <a:gd name="T58" fmla="*/ 2147483646 w 96"/>
              <a:gd name="T59" fmla="*/ 2147483646 h 96"/>
              <a:gd name="T60" fmla="*/ 2147483646 w 96"/>
              <a:gd name="T61" fmla="*/ 2147483646 h 96"/>
              <a:gd name="T62" fmla="*/ 2147483646 w 96"/>
              <a:gd name="T63" fmla="*/ 2147483646 h 96"/>
              <a:gd name="T64" fmla="*/ 2147483646 w 96"/>
              <a:gd name="T65" fmla="*/ 2147483646 h 96"/>
              <a:gd name="T66" fmla="*/ 2147483646 w 96"/>
              <a:gd name="T67" fmla="*/ 2147483646 h 96"/>
              <a:gd name="T68" fmla="*/ 2147483646 w 96"/>
              <a:gd name="T69" fmla="*/ 2147483646 h 96"/>
              <a:gd name="T70" fmla="*/ 2147483646 w 96"/>
              <a:gd name="T71" fmla="*/ 2147483646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8" y="0"/>
                </a:lnTo>
                <a:lnTo>
                  <a:pt x="31" y="3"/>
                </a:lnTo>
                <a:lnTo>
                  <a:pt x="14" y="14"/>
                </a:lnTo>
                <a:lnTo>
                  <a:pt x="7" y="31"/>
                </a:lnTo>
                <a:lnTo>
                  <a:pt x="0" y="48"/>
                </a:lnTo>
                <a:lnTo>
                  <a:pt x="7" y="65"/>
                </a:lnTo>
                <a:lnTo>
                  <a:pt x="14" y="82"/>
                </a:lnTo>
                <a:lnTo>
                  <a:pt x="31" y="93"/>
                </a:lnTo>
                <a:lnTo>
                  <a:pt x="48" y="96"/>
                </a:lnTo>
                <a:lnTo>
                  <a:pt x="65" y="93"/>
                </a:lnTo>
                <a:lnTo>
                  <a:pt x="82" y="82"/>
                </a:lnTo>
                <a:lnTo>
                  <a:pt x="93" y="65"/>
                </a:lnTo>
                <a:lnTo>
                  <a:pt x="96" y="48"/>
                </a:lnTo>
                <a:lnTo>
                  <a:pt x="93" y="31"/>
                </a:lnTo>
                <a:lnTo>
                  <a:pt x="82" y="14"/>
                </a:lnTo>
                <a:lnTo>
                  <a:pt x="65" y="3"/>
                </a:lnTo>
                <a:lnTo>
                  <a:pt x="48" y="0"/>
                </a:lnTo>
                <a:close/>
                <a:moveTo>
                  <a:pt x="75" y="62"/>
                </a:moveTo>
                <a:lnTo>
                  <a:pt x="75" y="62"/>
                </a:lnTo>
                <a:lnTo>
                  <a:pt x="75" y="65"/>
                </a:lnTo>
                <a:lnTo>
                  <a:pt x="72" y="65"/>
                </a:lnTo>
                <a:lnTo>
                  <a:pt x="48" y="69"/>
                </a:lnTo>
                <a:lnTo>
                  <a:pt x="24" y="65"/>
                </a:lnTo>
                <a:lnTo>
                  <a:pt x="21" y="65"/>
                </a:lnTo>
                <a:lnTo>
                  <a:pt x="21" y="62"/>
                </a:lnTo>
                <a:lnTo>
                  <a:pt x="21" y="48"/>
                </a:lnTo>
                <a:lnTo>
                  <a:pt x="21" y="34"/>
                </a:lnTo>
                <a:lnTo>
                  <a:pt x="21" y="31"/>
                </a:lnTo>
                <a:lnTo>
                  <a:pt x="24" y="31"/>
                </a:lnTo>
                <a:lnTo>
                  <a:pt x="48" y="27"/>
                </a:lnTo>
                <a:lnTo>
                  <a:pt x="72" y="31"/>
                </a:lnTo>
                <a:lnTo>
                  <a:pt x="75" y="31"/>
                </a:lnTo>
                <a:lnTo>
                  <a:pt x="75" y="34"/>
                </a:lnTo>
                <a:lnTo>
                  <a:pt x="75" y="48"/>
                </a:lnTo>
                <a:lnTo>
                  <a:pt x="75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Freeform 5"/>
          <p:cNvSpPr>
            <a:spLocks/>
          </p:cNvSpPr>
          <p:nvPr/>
        </p:nvSpPr>
        <p:spPr bwMode="auto">
          <a:xfrm>
            <a:off x="7405688" y="6043613"/>
            <a:ext cx="1395412" cy="436562"/>
          </a:xfrm>
          <a:custGeom>
            <a:avLst/>
            <a:gdLst>
              <a:gd name="T0" fmla="*/ 2147483646 w 318"/>
              <a:gd name="T1" fmla="*/ 0 h 99"/>
              <a:gd name="T2" fmla="*/ 2147483646 w 318"/>
              <a:gd name="T3" fmla="*/ 0 h 99"/>
              <a:gd name="T4" fmla="*/ 2147483646 w 318"/>
              <a:gd name="T5" fmla="*/ 0 h 99"/>
              <a:gd name="T6" fmla="*/ 0 w 318"/>
              <a:gd name="T7" fmla="*/ 2147483646 h 99"/>
              <a:gd name="T8" fmla="*/ 0 w 318"/>
              <a:gd name="T9" fmla="*/ 2147483646 h 99"/>
              <a:gd name="T10" fmla="*/ 2147483646 w 318"/>
              <a:gd name="T11" fmla="*/ 2147483646 h 99"/>
              <a:gd name="T12" fmla="*/ 2147483646 w 318"/>
              <a:gd name="T13" fmla="*/ 2147483646 h 99"/>
              <a:gd name="T14" fmla="*/ 2147483646 w 318"/>
              <a:gd name="T15" fmla="*/ 2147483646 h 99"/>
              <a:gd name="T16" fmla="*/ 2147483646 w 318"/>
              <a:gd name="T17" fmla="*/ 2147483646 h 99"/>
              <a:gd name="T18" fmla="*/ 2147483646 w 318"/>
              <a:gd name="T19" fmla="*/ 2147483646 h 99"/>
              <a:gd name="T20" fmla="*/ 2147483646 w 318"/>
              <a:gd name="T21" fmla="*/ 0 h 99"/>
              <a:gd name="T22" fmla="*/ 2147483646 w 318"/>
              <a:gd name="T23" fmla="*/ 0 h 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8" h="99">
                <a:moveTo>
                  <a:pt x="24" y="0"/>
                </a:moveTo>
                <a:cubicBezTo>
                  <a:pt x="22" y="0"/>
                  <a:pt x="22" y="0"/>
                  <a:pt x="2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5"/>
                  <a:pt x="3" y="99"/>
                  <a:pt x="7" y="99"/>
                </a:cubicBezTo>
                <a:cubicBezTo>
                  <a:pt x="22" y="99"/>
                  <a:pt x="22" y="99"/>
                  <a:pt x="22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97" y="99"/>
                  <a:pt x="297" y="99"/>
                  <a:pt x="297" y="99"/>
                </a:cubicBezTo>
                <a:cubicBezTo>
                  <a:pt x="318" y="17"/>
                  <a:pt x="318" y="17"/>
                  <a:pt x="318" y="17"/>
                </a:cubicBezTo>
                <a:cubicBezTo>
                  <a:pt x="318" y="0"/>
                  <a:pt x="318" y="0"/>
                  <a:pt x="318" y="0"/>
                </a:cubicBez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0" name="Freeform 6"/>
          <p:cNvSpPr>
            <a:spLocks/>
          </p:cNvSpPr>
          <p:nvPr/>
        </p:nvSpPr>
        <p:spPr bwMode="auto">
          <a:xfrm>
            <a:off x="8555038" y="6149975"/>
            <a:ext cx="109537" cy="273050"/>
          </a:xfrm>
          <a:custGeom>
            <a:avLst/>
            <a:gdLst>
              <a:gd name="T0" fmla="*/ 2147483646 w 69"/>
              <a:gd name="T1" fmla="*/ 2147483646 h 172"/>
              <a:gd name="T2" fmla="*/ 2147483646 w 69"/>
              <a:gd name="T3" fmla="*/ 0 h 172"/>
              <a:gd name="T4" fmla="*/ 0 w 69"/>
              <a:gd name="T5" fmla="*/ 0 h 172"/>
              <a:gd name="T6" fmla="*/ 0 w 69"/>
              <a:gd name="T7" fmla="*/ 2147483646 h 172"/>
              <a:gd name="T8" fmla="*/ 2147483646 w 69"/>
              <a:gd name="T9" fmla="*/ 2147483646 h 172"/>
              <a:gd name="T10" fmla="*/ 2147483646 w 69"/>
              <a:gd name="T11" fmla="*/ 2147483646 h 172"/>
              <a:gd name="T12" fmla="*/ 2147483646 w 69"/>
              <a:gd name="T13" fmla="*/ 2147483646 h 172"/>
              <a:gd name="T14" fmla="*/ 2147483646 w 69"/>
              <a:gd name="T15" fmla="*/ 2147483646 h 1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9" h="172">
                <a:moveTo>
                  <a:pt x="69" y="22"/>
                </a:moveTo>
                <a:lnTo>
                  <a:pt x="69" y="0"/>
                </a:lnTo>
                <a:lnTo>
                  <a:pt x="0" y="0"/>
                </a:lnTo>
                <a:lnTo>
                  <a:pt x="0" y="22"/>
                </a:lnTo>
                <a:lnTo>
                  <a:pt x="47" y="22"/>
                </a:lnTo>
                <a:lnTo>
                  <a:pt x="9" y="172"/>
                </a:lnTo>
                <a:lnTo>
                  <a:pt x="31" y="172"/>
                </a:lnTo>
                <a:lnTo>
                  <a:pt x="69" y="22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1" name="Freeform 7"/>
          <p:cNvSpPr>
            <a:spLocks/>
          </p:cNvSpPr>
          <p:nvPr/>
        </p:nvSpPr>
        <p:spPr bwMode="auto">
          <a:xfrm>
            <a:off x="8555038" y="6100763"/>
            <a:ext cx="188912" cy="322262"/>
          </a:xfrm>
          <a:custGeom>
            <a:avLst/>
            <a:gdLst>
              <a:gd name="T0" fmla="*/ 2147483646 w 119"/>
              <a:gd name="T1" fmla="*/ 2147483646 h 203"/>
              <a:gd name="T2" fmla="*/ 2147483646 w 119"/>
              <a:gd name="T3" fmla="*/ 0 h 203"/>
              <a:gd name="T4" fmla="*/ 0 w 119"/>
              <a:gd name="T5" fmla="*/ 0 h 203"/>
              <a:gd name="T6" fmla="*/ 0 w 119"/>
              <a:gd name="T7" fmla="*/ 2147483646 h 203"/>
              <a:gd name="T8" fmla="*/ 2147483646 w 119"/>
              <a:gd name="T9" fmla="*/ 2147483646 h 203"/>
              <a:gd name="T10" fmla="*/ 2147483646 w 119"/>
              <a:gd name="T11" fmla="*/ 2147483646 h 203"/>
              <a:gd name="T12" fmla="*/ 2147483646 w 119"/>
              <a:gd name="T13" fmla="*/ 2147483646 h 203"/>
              <a:gd name="T14" fmla="*/ 2147483646 w 119"/>
              <a:gd name="T15" fmla="*/ 2147483646 h 2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" h="203">
                <a:moveTo>
                  <a:pt x="119" y="22"/>
                </a:moveTo>
                <a:lnTo>
                  <a:pt x="119" y="0"/>
                </a:lnTo>
                <a:lnTo>
                  <a:pt x="0" y="0"/>
                </a:lnTo>
                <a:lnTo>
                  <a:pt x="0" y="20"/>
                </a:lnTo>
                <a:lnTo>
                  <a:pt x="97" y="20"/>
                </a:lnTo>
                <a:lnTo>
                  <a:pt x="50" y="203"/>
                </a:lnTo>
                <a:lnTo>
                  <a:pt x="72" y="203"/>
                </a:lnTo>
                <a:lnTo>
                  <a:pt x="119" y="22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" name="Freeform 8"/>
          <p:cNvSpPr>
            <a:spLocks noEditPoints="1"/>
          </p:cNvSpPr>
          <p:nvPr/>
        </p:nvSpPr>
        <p:spPr bwMode="auto">
          <a:xfrm>
            <a:off x="7918450" y="6140450"/>
            <a:ext cx="53975" cy="84138"/>
          </a:xfrm>
          <a:custGeom>
            <a:avLst/>
            <a:gdLst>
              <a:gd name="T0" fmla="*/ 2147483646 w 12"/>
              <a:gd name="T1" fmla="*/ 2147483646 h 19"/>
              <a:gd name="T2" fmla="*/ 2147483646 w 12"/>
              <a:gd name="T3" fmla="*/ 2147483646 h 19"/>
              <a:gd name="T4" fmla="*/ 2147483646 w 12"/>
              <a:gd name="T5" fmla="*/ 2147483646 h 19"/>
              <a:gd name="T6" fmla="*/ 2147483646 w 12"/>
              <a:gd name="T7" fmla="*/ 2147483646 h 19"/>
              <a:gd name="T8" fmla="*/ 2147483646 w 12"/>
              <a:gd name="T9" fmla="*/ 2147483646 h 19"/>
              <a:gd name="T10" fmla="*/ 2147483646 w 12"/>
              <a:gd name="T11" fmla="*/ 2147483646 h 19"/>
              <a:gd name="T12" fmla="*/ 0 w 12"/>
              <a:gd name="T13" fmla="*/ 2147483646 h 19"/>
              <a:gd name="T14" fmla="*/ 2147483646 w 12"/>
              <a:gd name="T15" fmla="*/ 2147483646 h 19"/>
              <a:gd name="T16" fmla="*/ 2147483646 w 12"/>
              <a:gd name="T17" fmla="*/ 2147483646 h 19"/>
              <a:gd name="T18" fmla="*/ 2147483646 w 12"/>
              <a:gd name="T19" fmla="*/ 0 h 19"/>
              <a:gd name="T20" fmla="*/ 2147483646 w 12"/>
              <a:gd name="T21" fmla="*/ 2147483646 h 19"/>
              <a:gd name="T22" fmla="*/ 2147483646 w 12"/>
              <a:gd name="T23" fmla="*/ 2147483646 h 19"/>
              <a:gd name="T24" fmla="*/ 2147483646 w 12"/>
              <a:gd name="T25" fmla="*/ 2147483646 h 19"/>
              <a:gd name="T26" fmla="*/ 2147483646 w 12"/>
              <a:gd name="T27" fmla="*/ 2147483646 h 19"/>
              <a:gd name="T28" fmla="*/ 2147483646 w 12"/>
              <a:gd name="T29" fmla="*/ 2147483646 h 19"/>
              <a:gd name="T30" fmla="*/ 2147483646 w 12"/>
              <a:gd name="T31" fmla="*/ 2147483646 h 19"/>
              <a:gd name="T32" fmla="*/ 2147483646 w 12"/>
              <a:gd name="T33" fmla="*/ 2147483646 h 19"/>
              <a:gd name="T34" fmla="*/ 2147483646 w 12"/>
              <a:gd name="T35" fmla="*/ 2147483646 h 19"/>
              <a:gd name="T36" fmla="*/ 2147483646 w 12"/>
              <a:gd name="T37" fmla="*/ 2147483646 h 19"/>
              <a:gd name="T38" fmla="*/ 2147483646 w 12"/>
              <a:gd name="T39" fmla="*/ 2147483646 h 19"/>
              <a:gd name="T40" fmla="*/ 2147483646 w 12"/>
              <a:gd name="T41" fmla="*/ 2147483646 h 19"/>
              <a:gd name="T42" fmla="*/ 2147483646 w 12"/>
              <a:gd name="T43" fmla="*/ 2147483646 h 19"/>
              <a:gd name="T44" fmla="*/ 2147483646 w 12"/>
              <a:gd name="T45" fmla="*/ 2147483646 h 19"/>
              <a:gd name="T46" fmla="*/ 2147483646 w 12"/>
              <a:gd name="T47" fmla="*/ 2147483646 h 19"/>
              <a:gd name="T48" fmla="*/ 2147483646 w 12"/>
              <a:gd name="T49" fmla="*/ 2147483646 h 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19">
                <a:moveTo>
                  <a:pt x="12" y="10"/>
                </a:moveTo>
                <a:cubicBezTo>
                  <a:pt x="12" y="12"/>
                  <a:pt x="11" y="14"/>
                  <a:pt x="10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9"/>
                  <a:pt x="9" y="19"/>
                  <a:pt x="8" y="18"/>
                </a:cubicBezTo>
                <a:cubicBezTo>
                  <a:pt x="7" y="19"/>
                  <a:pt x="6" y="19"/>
                  <a:pt x="5" y="19"/>
                </a:cubicBezTo>
                <a:cubicBezTo>
                  <a:pt x="2" y="19"/>
                  <a:pt x="0" y="18"/>
                  <a:pt x="0" y="15"/>
                </a:cubicBezTo>
                <a:cubicBezTo>
                  <a:pt x="0" y="13"/>
                  <a:pt x="1" y="11"/>
                  <a:pt x="3" y="9"/>
                </a:cubicBezTo>
                <a:cubicBezTo>
                  <a:pt x="2" y="8"/>
                  <a:pt x="1" y="6"/>
                  <a:pt x="1" y="4"/>
                </a:cubicBezTo>
                <a:cubicBezTo>
                  <a:pt x="1" y="1"/>
                  <a:pt x="2" y="0"/>
                  <a:pt x="5" y="0"/>
                </a:cubicBezTo>
                <a:cubicBezTo>
                  <a:pt x="8" y="0"/>
                  <a:pt x="9" y="1"/>
                  <a:pt x="9" y="4"/>
                </a:cubicBezTo>
                <a:cubicBezTo>
                  <a:pt x="9" y="6"/>
                  <a:pt x="7" y="8"/>
                  <a:pt x="6" y="9"/>
                </a:cubicBezTo>
                <a:cubicBezTo>
                  <a:pt x="6" y="11"/>
                  <a:pt x="7" y="12"/>
                  <a:pt x="8" y="13"/>
                </a:cubicBezTo>
                <a:cubicBezTo>
                  <a:pt x="9" y="12"/>
                  <a:pt x="9" y="11"/>
                  <a:pt x="9" y="10"/>
                </a:cubicBezTo>
                <a:lnTo>
                  <a:pt x="12" y="10"/>
                </a:lnTo>
                <a:close/>
                <a:moveTo>
                  <a:pt x="5" y="16"/>
                </a:moveTo>
                <a:cubicBezTo>
                  <a:pt x="6" y="16"/>
                  <a:pt x="6" y="16"/>
                  <a:pt x="7" y="16"/>
                </a:cubicBezTo>
                <a:cubicBezTo>
                  <a:pt x="5" y="15"/>
                  <a:pt x="5" y="13"/>
                  <a:pt x="4" y="12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6"/>
                  <a:pt x="4" y="16"/>
                  <a:pt x="5" y="16"/>
                </a:cubicBezTo>
                <a:close/>
                <a:moveTo>
                  <a:pt x="5" y="7"/>
                </a:moveTo>
                <a:cubicBezTo>
                  <a:pt x="5" y="6"/>
                  <a:pt x="6" y="5"/>
                  <a:pt x="6" y="4"/>
                </a:cubicBezTo>
                <a:cubicBezTo>
                  <a:pt x="6" y="2"/>
                  <a:pt x="6" y="1"/>
                  <a:pt x="5" y="1"/>
                </a:cubicBezTo>
                <a:cubicBezTo>
                  <a:pt x="4" y="1"/>
                  <a:pt x="4" y="2"/>
                  <a:pt x="4" y="3"/>
                </a:cubicBezTo>
                <a:cubicBezTo>
                  <a:pt x="4" y="5"/>
                  <a:pt x="4" y="6"/>
                  <a:pt x="5" y="7"/>
                </a:cubicBez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" name="Freeform 9"/>
          <p:cNvSpPr>
            <a:spLocks/>
          </p:cNvSpPr>
          <p:nvPr/>
        </p:nvSpPr>
        <p:spPr bwMode="auto">
          <a:xfrm>
            <a:off x="7458075" y="6091238"/>
            <a:ext cx="88900" cy="173037"/>
          </a:xfrm>
          <a:custGeom>
            <a:avLst/>
            <a:gdLst>
              <a:gd name="T0" fmla="*/ 2147483646 w 20"/>
              <a:gd name="T1" fmla="*/ 2147483646 h 39"/>
              <a:gd name="T2" fmla="*/ 2147483646 w 20"/>
              <a:gd name="T3" fmla="*/ 2147483646 h 39"/>
              <a:gd name="T4" fmla="*/ 2147483646 w 20"/>
              <a:gd name="T5" fmla="*/ 2147483646 h 39"/>
              <a:gd name="T6" fmla="*/ 2147483646 w 20"/>
              <a:gd name="T7" fmla="*/ 2147483646 h 39"/>
              <a:gd name="T8" fmla="*/ 2147483646 w 20"/>
              <a:gd name="T9" fmla="*/ 2147483646 h 39"/>
              <a:gd name="T10" fmla="*/ 0 w 20"/>
              <a:gd name="T11" fmla="*/ 2147483646 h 39"/>
              <a:gd name="T12" fmla="*/ 2147483646 w 20"/>
              <a:gd name="T13" fmla="*/ 2147483646 h 39"/>
              <a:gd name="T14" fmla="*/ 2147483646 w 20"/>
              <a:gd name="T15" fmla="*/ 2147483646 h 39"/>
              <a:gd name="T16" fmla="*/ 2147483646 w 20"/>
              <a:gd name="T17" fmla="*/ 2147483646 h 39"/>
              <a:gd name="T18" fmla="*/ 2147483646 w 20"/>
              <a:gd name="T19" fmla="*/ 2147483646 h 39"/>
              <a:gd name="T20" fmla="*/ 2147483646 w 20"/>
              <a:gd name="T21" fmla="*/ 0 h 39"/>
              <a:gd name="T22" fmla="*/ 2147483646 w 20"/>
              <a:gd name="T23" fmla="*/ 2147483646 h 39"/>
              <a:gd name="T24" fmla="*/ 2147483646 w 20"/>
              <a:gd name="T25" fmla="*/ 2147483646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9">
                <a:moveTo>
                  <a:pt x="14" y="10"/>
                </a:moveTo>
                <a:cubicBezTo>
                  <a:pt x="13" y="7"/>
                  <a:pt x="12" y="6"/>
                  <a:pt x="10" y="6"/>
                </a:cubicBezTo>
                <a:cubicBezTo>
                  <a:pt x="8" y="6"/>
                  <a:pt x="7" y="7"/>
                  <a:pt x="7" y="10"/>
                </a:cubicBezTo>
                <a:cubicBezTo>
                  <a:pt x="7" y="16"/>
                  <a:pt x="20" y="19"/>
                  <a:pt x="20" y="29"/>
                </a:cubicBezTo>
                <a:cubicBezTo>
                  <a:pt x="20" y="36"/>
                  <a:pt x="16" y="39"/>
                  <a:pt x="10" y="39"/>
                </a:cubicBezTo>
                <a:cubicBezTo>
                  <a:pt x="4" y="39"/>
                  <a:pt x="0" y="34"/>
                  <a:pt x="0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32"/>
                  <a:pt x="8" y="33"/>
                  <a:pt x="10" y="33"/>
                </a:cubicBezTo>
                <a:cubicBezTo>
                  <a:pt x="12" y="33"/>
                  <a:pt x="14" y="32"/>
                  <a:pt x="14" y="30"/>
                </a:cubicBezTo>
                <a:cubicBezTo>
                  <a:pt x="14" y="22"/>
                  <a:pt x="1" y="20"/>
                  <a:pt x="1" y="10"/>
                </a:cubicBezTo>
                <a:cubicBezTo>
                  <a:pt x="1" y="4"/>
                  <a:pt x="4" y="0"/>
                  <a:pt x="11" y="0"/>
                </a:cubicBezTo>
                <a:cubicBezTo>
                  <a:pt x="16" y="0"/>
                  <a:pt x="19" y="4"/>
                  <a:pt x="20" y="9"/>
                </a:cubicBezTo>
                <a:lnTo>
                  <a:pt x="14" y="1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Freeform 10"/>
          <p:cNvSpPr>
            <a:spLocks/>
          </p:cNvSpPr>
          <p:nvPr/>
        </p:nvSpPr>
        <p:spPr bwMode="auto">
          <a:xfrm>
            <a:off x="7559675" y="6096000"/>
            <a:ext cx="82550" cy="168275"/>
          </a:xfrm>
          <a:custGeom>
            <a:avLst/>
            <a:gdLst>
              <a:gd name="T0" fmla="*/ 0 w 52"/>
              <a:gd name="T1" fmla="*/ 2147483646 h 106"/>
              <a:gd name="T2" fmla="*/ 0 w 52"/>
              <a:gd name="T3" fmla="*/ 0 h 106"/>
              <a:gd name="T4" fmla="*/ 2147483646 w 52"/>
              <a:gd name="T5" fmla="*/ 0 h 106"/>
              <a:gd name="T6" fmla="*/ 2147483646 w 52"/>
              <a:gd name="T7" fmla="*/ 2147483646 h 106"/>
              <a:gd name="T8" fmla="*/ 2147483646 w 52"/>
              <a:gd name="T9" fmla="*/ 2147483646 h 106"/>
              <a:gd name="T10" fmla="*/ 2147483646 w 52"/>
              <a:gd name="T11" fmla="*/ 2147483646 h 106"/>
              <a:gd name="T12" fmla="*/ 2147483646 w 52"/>
              <a:gd name="T13" fmla="*/ 2147483646 h 106"/>
              <a:gd name="T14" fmla="*/ 2147483646 w 52"/>
              <a:gd name="T15" fmla="*/ 2147483646 h 106"/>
              <a:gd name="T16" fmla="*/ 2147483646 w 52"/>
              <a:gd name="T17" fmla="*/ 2147483646 h 106"/>
              <a:gd name="T18" fmla="*/ 2147483646 w 52"/>
              <a:gd name="T19" fmla="*/ 2147483646 h 106"/>
              <a:gd name="T20" fmla="*/ 2147483646 w 52"/>
              <a:gd name="T21" fmla="*/ 2147483646 h 106"/>
              <a:gd name="T22" fmla="*/ 2147483646 w 52"/>
              <a:gd name="T23" fmla="*/ 2147483646 h 106"/>
              <a:gd name="T24" fmla="*/ 0 w 52"/>
              <a:gd name="T25" fmla="*/ 2147483646 h 1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2" h="106">
                <a:moveTo>
                  <a:pt x="0" y="106"/>
                </a:moveTo>
                <a:lnTo>
                  <a:pt x="0" y="0"/>
                </a:lnTo>
                <a:lnTo>
                  <a:pt x="50" y="0"/>
                </a:lnTo>
                <a:lnTo>
                  <a:pt x="50" y="14"/>
                </a:lnTo>
                <a:lnTo>
                  <a:pt x="19" y="14"/>
                </a:lnTo>
                <a:lnTo>
                  <a:pt x="19" y="42"/>
                </a:lnTo>
                <a:lnTo>
                  <a:pt x="41" y="42"/>
                </a:lnTo>
                <a:lnTo>
                  <a:pt x="41" y="59"/>
                </a:lnTo>
                <a:lnTo>
                  <a:pt x="19" y="59"/>
                </a:lnTo>
                <a:lnTo>
                  <a:pt x="19" y="89"/>
                </a:lnTo>
                <a:lnTo>
                  <a:pt x="52" y="89"/>
                </a:lnTo>
                <a:lnTo>
                  <a:pt x="5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" name="Rectangle 11"/>
          <p:cNvSpPr>
            <a:spLocks noChangeArrowheads="1"/>
          </p:cNvSpPr>
          <p:nvPr/>
        </p:nvSpPr>
        <p:spPr bwMode="auto">
          <a:xfrm>
            <a:off x="7659688" y="6096000"/>
            <a:ext cx="31750" cy="168275"/>
          </a:xfrm>
          <a:prstGeom prst="rect">
            <a:avLst/>
          </a:pr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26" name="Freeform 12"/>
          <p:cNvSpPr>
            <a:spLocks/>
          </p:cNvSpPr>
          <p:nvPr/>
        </p:nvSpPr>
        <p:spPr bwMode="auto">
          <a:xfrm>
            <a:off x="7713663" y="6096000"/>
            <a:ext cx="87312" cy="168275"/>
          </a:xfrm>
          <a:custGeom>
            <a:avLst/>
            <a:gdLst>
              <a:gd name="T0" fmla="*/ 0 w 55"/>
              <a:gd name="T1" fmla="*/ 2147483646 h 106"/>
              <a:gd name="T2" fmla="*/ 0 w 55"/>
              <a:gd name="T3" fmla="*/ 0 h 106"/>
              <a:gd name="T4" fmla="*/ 2147483646 w 55"/>
              <a:gd name="T5" fmla="*/ 0 h 106"/>
              <a:gd name="T6" fmla="*/ 2147483646 w 55"/>
              <a:gd name="T7" fmla="*/ 2147483646 h 106"/>
              <a:gd name="T8" fmla="*/ 2147483646 w 55"/>
              <a:gd name="T9" fmla="*/ 2147483646 h 106"/>
              <a:gd name="T10" fmla="*/ 2147483646 w 55"/>
              <a:gd name="T11" fmla="*/ 0 h 106"/>
              <a:gd name="T12" fmla="*/ 2147483646 w 55"/>
              <a:gd name="T13" fmla="*/ 0 h 106"/>
              <a:gd name="T14" fmla="*/ 2147483646 w 55"/>
              <a:gd name="T15" fmla="*/ 2147483646 h 106"/>
              <a:gd name="T16" fmla="*/ 2147483646 w 55"/>
              <a:gd name="T17" fmla="*/ 2147483646 h 106"/>
              <a:gd name="T18" fmla="*/ 2147483646 w 55"/>
              <a:gd name="T19" fmla="*/ 2147483646 h 106"/>
              <a:gd name="T20" fmla="*/ 2147483646 w 55"/>
              <a:gd name="T21" fmla="*/ 2147483646 h 106"/>
              <a:gd name="T22" fmla="*/ 2147483646 w 55"/>
              <a:gd name="T23" fmla="*/ 2147483646 h 106"/>
              <a:gd name="T24" fmla="*/ 0 w 55"/>
              <a:gd name="T25" fmla="*/ 2147483646 h 1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" h="106">
                <a:moveTo>
                  <a:pt x="0" y="106"/>
                </a:moveTo>
                <a:lnTo>
                  <a:pt x="0" y="0"/>
                </a:lnTo>
                <a:lnTo>
                  <a:pt x="16" y="0"/>
                </a:lnTo>
                <a:lnTo>
                  <a:pt x="38" y="59"/>
                </a:lnTo>
                <a:lnTo>
                  <a:pt x="38" y="0"/>
                </a:lnTo>
                <a:lnTo>
                  <a:pt x="55" y="0"/>
                </a:lnTo>
                <a:lnTo>
                  <a:pt x="55" y="106"/>
                </a:lnTo>
                <a:lnTo>
                  <a:pt x="38" y="106"/>
                </a:lnTo>
                <a:lnTo>
                  <a:pt x="16" y="39"/>
                </a:lnTo>
                <a:lnTo>
                  <a:pt x="16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7" name="Freeform 13"/>
          <p:cNvSpPr>
            <a:spLocks/>
          </p:cNvSpPr>
          <p:nvPr/>
        </p:nvSpPr>
        <p:spPr bwMode="auto">
          <a:xfrm>
            <a:off x="7823200" y="6096000"/>
            <a:ext cx="77788" cy="168275"/>
          </a:xfrm>
          <a:custGeom>
            <a:avLst/>
            <a:gdLst>
              <a:gd name="T0" fmla="*/ 0 w 49"/>
              <a:gd name="T1" fmla="*/ 2147483646 h 106"/>
              <a:gd name="T2" fmla="*/ 0 w 49"/>
              <a:gd name="T3" fmla="*/ 0 h 106"/>
              <a:gd name="T4" fmla="*/ 2147483646 w 49"/>
              <a:gd name="T5" fmla="*/ 0 h 106"/>
              <a:gd name="T6" fmla="*/ 2147483646 w 49"/>
              <a:gd name="T7" fmla="*/ 2147483646 h 106"/>
              <a:gd name="T8" fmla="*/ 2147483646 w 49"/>
              <a:gd name="T9" fmla="*/ 2147483646 h 106"/>
              <a:gd name="T10" fmla="*/ 2147483646 w 49"/>
              <a:gd name="T11" fmla="*/ 2147483646 h 106"/>
              <a:gd name="T12" fmla="*/ 2147483646 w 49"/>
              <a:gd name="T13" fmla="*/ 2147483646 h 106"/>
              <a:gd name="T14" fmla="*/ 2147483646 w 49"/>
              <a:gd name="T15" fmla="*/ 2147483646 h 106"/>
              <a:gd name="T16" fmla="*/ 2147483646 w 49"/>
              <a:gd name="T17" fmla="*/ 2147483646 h 106"/>
              <a:gd name="T18" fmla="*/ 2147483646 w 49"/>
              <a:gd name="T19" fmla="*/ 2147483646 h 106"/>
              <a:gd name="T20" fmla="*/ 2147483646 w 49"/>
              <a:gd name="T21" fmla="*/ 2147483646 h 106"/>
              <a:gd name="T22" fmla="*/ 2147483646 w 49"/>
              <a:gd name="T23" fmla="*/ 2147483646 h 106"/>
              <a:gd name="T24" fmla="*/ 0 w 49"/>
              <a:gd name="T25" fmla="*/ 2147483646 h 1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" h="106">
                <a:moveTo>
                  <a:pt x="0" y="106"/>
                </a:moveTo>
                <a:lnTo>
                  <a:pt x="0" y="0"/>
                </a:lnTo>
                <a:lnTo>
                  <a:pt x="47" y="0"/>
                </a:lnTo>
                <a:lnTo>
                  <a:pt x="47" y="14"/>
                </a:lnTo>
                <a:lnTo>
                  <a:pt x="16" y="14"/>
                </a:lnTo>
                <a:lnTo>
                  <a:pt x="16" y="42"/>
                </a:lnTo>
                <a:lnTo>
                  <a:pt x="41" y="42"/>
                </a:lnTo>
                <a:lnTo>
                  <a:pt x="41" y="59"/>
                </a:lnTo>
                <a:lnTo>
                  <a:pt x="16" y="59"/>
                </a:lnTo>
                <a:lnTo>
                  <a:pt x="16" y="89"/>
                </a:lnTo>
                <a:lnTo>
                  <a:pt x="49" y="89"/>
                </a:lnTo>
                <a:lnTo>
                  <a:pt x="49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8" name="Freeform 14"/>
          <p:cNvSpPr>
            <a:spLocks/>
          </p:cNvSpPr>
          <p:nvPr/>
        </p:nvSpPr>
        <p:spPr bwMode="auto">
          <a:xfrm>
            <a:off x="7467600" y="6316663"/>
            <a:ext cx="42863" cy="101600"/>
          </a:xfrm>
          <a:custGeom>
            <a:avLst/>
            <a:gdLst>
              <a:gd name="T0" fmla="*/ 2147483646 w 27"/>
              <a:gd name="T1" fmla="*/ 0 h 64"/>
              <a:gd name="T2" fmla="*/ 2147483646 w 27"/>
              <a:gd name="T3" fmla="*/ 2147483646 h 64"/>
              <a:gd name="T4" fmla="*/ 2147483646 w 27"/>
              <a:gd name="T5" fmla="*/ 2147483646 h 64"/>
              <a:gd name="T6" fmla="*/ 2147483646 w 27"/>
              <a:gd name="T7" fmla="*/ 2147483646 h 64"/>
              <a:gd name="T8" fmla="*/ 0 w 27"/>
              <a:gd name="T9" fmla="*/ 2147483646 h 64"/>
              <a:gd name="T10" fmla="*/ 0 w 27"/>
              <a:gd name="T11" fmla="*/ 0 h 64"/>
              <a:gd name="T12" fmla="*/ 2147483646 w 27"/>
              <a:gd name="T13" fmla="*/ 0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64">
                <a:moveTo>
                  <a:pt x="8" y="0"/>
                </a:moveTo>
                <a:lnTo>
                  <a:pt x="8" y="59"/>
                </a:lnTo>
                <a:lnTo>
                  <a:pt x="27" y="59"/>
                </a:lnTo>
                <a:lnTo>
                  <a:pt x="27" y="64"/>
                </a:lnTo>
                <a:lnTo>
                  <a:pt x="0" y="64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Freeform 15"/>
          <p:cNvSpPr>
            <a:spLocks/>
          </p:cNvSpPr>
          <p:nvPr/>
        </p:nvSpPr>
        <p:spPr bwMode="auto">
          <a:xfrm>
            <a:off x="7524750" y="6316663"/>
            <a:ext cx="42863" cy="101600"/>
          </a:xfrm>
          <a:custGeom>
            <a:avLst/>
            <a:gdLst>
              <a:gd name="T0" fmla="*/ 2147483646 w 27"/>
              <a:gd name="T1" fmla="*/ 0 h 64"/>
              <a:gd name="T2" fmla="*/ 2147483646 w 27"/>
              <a:gd name="T3" fmla="*/ 2147483646 h 64"/>
              <a:gd name="T4" fmla="*/ 2147483646 w 27"/>
              <a:gd name="T5" fmla="*/ 2147483646 h 64"/>
              <a:gd name="T6" fmla="*/ 2147483646 w 27"/>
              <a:gd name="T7" fmla="*/ 2147483646 h 64"/>
              <a:gd name="T8" fmla="*/ 2147483646 w 27"/>
              <a:gd name="T9" fmla="*/ 2147483646 h 64"/>
              <a:gd name="T10" fmla="*/ 2147483646 w 27"/>
              <a:gd name="T11" fmla="*/ 2147483646 h 64"/>
              <a:gd name="T12" fmla="*/ 2147483646 w 27"/>
              <a:gd name="T13" fmla="*/ 2147483646 h 64"/>
              <a:gd name="T14" fmla="*/ 2147483646 w 27"/>
              <a:gd name="T15" fmla="*/ 2147483646 h 64"/>
              <a:gd name="T16" fmla="*/ 2147483646 w 27"/>
              <a:gd name="T17" fmla="*/ 2147483646 h 64"/>
              <a:gd name="T18" fmla="*/ 2147483646 w 27"/>
              <a:gd name="T19" fmla="*/ 2147483646 h 64"/>
              <a:gd name="T20" fmla="*/ 0 w 27"/>
              <a:gd name="T21" fmla="*/ 2147483646 h 64"/>
              <a:gd name="T22" fmla="*/ 0 w 27"/>
              <a:gd name="T23" fmla="*/ 0 h 64"/>
              <a:gd name="T24" fmla="*/ 2147483646 w 27"/>
              <a:gd name="T25" fmla="*/ 0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" h="64">
                <a:moveTo>
                  <a:pt x="27" y="0"/>
                </a:moveTo>
                <a:lnTo>
                  <a:pt x="27" y="6"/>
                </a:lnTo>
                <a:lnTo>
                  <a:pt x="5" y="6"/>
                </a:lnTo>
                <a:lnTo>
                  <a:pt x="5" y="28"/>
                </a:lnTo>
                <a:lnTo>
                  <a:pt x="22" y="28"/>
                </a:lnTo>
                <a:lnTo>
                  <a:pt x="22" y="34"/>
                </a:lnTo>
                <a:lnTo>
                  <a:pt x="5" y="34"/>
                </a:lnTo>
                <a:lnTo>
                  <a:pt x="5" y="59"/>
                </a:lnTo>
                <a:lnTo>
                  <a:pt x="27" y="59"/>
                </a:lnTo>
                <a:lnTo>
                  <a:pt x="27" y="64"/>
                </a:lnTo>
                <a:lnTo>
                  <a:pt x="0" y="64"/>
                </a:lnTo>
                <a:lnTo>
                  <a:pt x="0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0" name="Freeform 16"/>
          <p:cNvSpPr>
            <a:spLocks noEditPoints="1"/>
          </p:cNvSpPr>
          <p:nvPr/>
        </p:nvSpPr>
        <p:spPr bwMode="auto">
          <a:xfrm>
            <a:off x="7616825" y="6316663"/>
            <a:ext cx="47625" cy="101600"/>
          </a:xfrm>
          <a:custGeom>
            <a:avLst/>
            <a:gdLst>
              <a:gd name="T0" fmla="*/ 0 w 11"/>
              <a:gd name="T1" fmla="*/ 0 h 23"/>
              <a:gd name="T2" fmla="*/ 2147483646 w 11"/>
              <a:gd name="T3" fmla="*/ 0 h 23"/>
              <a:gd name="T4" fmla="*/ 2147483646 w 11"/>
              <a:gd name="T5" fmla="*/ 2147483646 h 23"/>
              <a:gd name="T6" fmla="*/ 2147483646 w 11"/>
              <a:gd name="T7" fmla="*/ 2147483646 h 23"/>
              <a:gd name="T8" fmla="*/ 0 w 11"/>
              <a:gd name="T9" fmla="*/ 2147483646 h 23"/>
              <a:gd name="T10" fmla="*/ 0 w 11"/>
              <a:gd name="T11" fmla="*/ 0 h 23"/>
              <a:gd name="T12" fmla="*/ 2147483646 w 11"/>
              <a:gd name="T13" fmla="*/ 2147483646 h 23"/>
              <a:gd name="T14" fmla="*/ 2147483646 w 11"/>
              <a:gd name="T15" fmla="*/ 2147483646 h 23"/>
              <a:gd name="T16" fmla="*/ 2147483646 w 11"/>
              <a:gd name="T17" fmla="*/ 2147483646 h 23"/>
              <a:gd name="T18" fmla="*/ 2147483646 w 11"/>
              <a:gd name="T19" fmla="*/ 2147483646 h 23"/>
              <a:gd name="T20" fmla="*/ 2147483646 w 11"/>
              <a:gd name="T21" fmla="*/ 2147483646 h 23"/>
              <a:gd name="T22" fmla="*/ 2147483646 w 11"/>
              <a:gd name="T23" fmla="*/ 2147483646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" h="23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9" y="0"/>
                  <a:pt x="11" y="3"/>
                  <a:pt x="11" y="12"/>
                </a:cubicBezTo>
                <a:cubicBezTo>
                  <a:pt x="11" y="20"/>
                  <a:pt x="9" y="23"/>
                  <a:pt x="4" y="23"/>
                </a:cubicBezTo>
                <a:cubicBezTo>
                  <a:pt x="0" y="23"/>
                  <a:pt x="0" y="23"/>
                  <a:pt x="0" y="23"/>
                </a:cubicBezTo>
                <a:lnTo>
                  <a:pt x="0" y="0"/>
                </a:lnTo>
                <a:close/>
                <a:moveTo>
                  <a:pt x="2" y="21"/>
                </a:moveTo>
                <a:cubicBezTo>
                  <a:pt x="3" y="21"/>
                  <a:pt x="3" y="21"/>
                  <a:pt x="3" y="21"/>
                </a:cubicBezTo>
                <a:cubicBezTo>
                  <a:pt x="7" y="21"/>
                  <a:pt x="9" y="20"/>
                  <a:pt x="9" y="12"/>
                </a:cubicBezTo>
                <a:cubicBezTo>
                  <a:pt x="9" y="4"/>
                  <a:pt x="7" y="2"/>
                  <a:pt x="3" y="2"/>
                </a:cubicBezTo>
                <a:cubicBezTo>
                  <a:pt x="2" y="2"/>
                  <a:pt x="2" y="2"/>
                  <a:pt x="2" y="2"/>
                </a:cubicBezTo>
                <a:lnTo>
                  <a:pt x="2" y="21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Freeform 17"/>
          <p:cNvSpPr>
            <a:spLocks noEditPoints="1"/>
          </p:cNvSpPr>
          <p:nvPr/>
        </p:nvSpPr>
        <p:spPr bwMode="auto">
          <a:xfrm>
            <a:off x="7681913" y="6294438"/>
            <a:ext cx="49212" cy="123825"/>
          </a:xfrm>
          <a:custGeom>
            <a:avLst/>
            <a:gdLst>
              <a:gd name="T0" fmla="*/ 2147483646 w 31"/>
              <a:gd name="T1" fmla="*/ 2147483646 h 78"/>
              <a:gd name="T2" fmla="*/ 2147483646 w 31"/>
              <a:gd name="T3" fmla="*/ 2147483646 h 78"/>
              <a:gd name="T4" fmla="*/ 2147483646 w 31"/>
              <a:gd name="T5" fmla="*/ 2147483646 h 78"/>
              <a:gd name="T6" fmla="*/ 2147483646 w 31"/>
              <a:gd name="T7" fmla="*/ 2147483646 h 78"/>
              <a:gd name="T8" fmla="*/ 2147483646 w 31"/>
              <a:gd name="T9" fmla="*/ 2147483646 h 78"/>
              <a:gd name="T10" fmla="*/ 2147483646 w 31"/>
              <a:gd name="T11" fmla="*/ 2147483646 h 78"/>
              <a:gd name="T12" fmla="*/ 2147483646 w 31"/>
              <a:gd name="T13" fmla="*/ 2147483646 h 78"/>
              <a:gd name="T14" fmla="*/ 2147483646 w 31"/>
              <a:gd name="T15" fmla="*/ 2147483646 h 78"/>
              <a:gd name="T16" fmla="*/ 2147483646 w 31"/>
              <a:gd name="T17" fmla="*/ 2147483646 h 78"/>
              <a:gd name="T18" fmla="*/ 2147483646 w 31"/>
              <a:gd name="T19" fmla="*/ 2147483646 h 78"/>
              <a:gd name="T20" fmla="*/ 0 w 31"/>
              <a:gd name="T21" fmla="*/ 2147483646 h 78"/>
              <a:gd name="T22" fmla="*/ 0 w 31"/>
              <a:gd name="T23" fmla="*/ 2147483646 h 78"/>
              <a:gd name="T24" fmla="*/ 2147483646 w 31"/>
              <a:gd name="T25" fmla="*/ 2147483646 h 78"/>
              <a:gd name="T26" fmla="*/ 2147483646 w 31"/>
              <a:gd name="T27" fmla="*/ 2147483646 h 78"/>
              <a:gd name="T28" fmla="*/ 2147483646 w 31"/>
              <a:gd name="T29" fmla="*/ 2147483646 h 78"/>
              <a:gd name="T30" fmla="*/ 2147483646 w 31"/>
              <a:gd name="T31" fmla="*/ 0 h 78"/>
              <a:gd name="T32" fmla="*/ 2147483646 w 31"/>
              <a:gd name="T33" fmla="*/ 0 h 78"/>
              <a:gd name="T34" fmla="*/ 2147483646 w 31"/>
              <a:gd name="T35" fmla="*/ 2147483646 h 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" h="78">
                <a:moveTo>
                  <a:pt x="31" y="14"/>
                </a:moveTo>
                <a:lnTo>
                  <a:pt x="31" y="20"/>
                </a:lnTo>
                <a:lnTo>
                  <a:pt x="8" y="20"/>
                </a:lnTo>
                <a:lnTo>
                  <a:pt x="8" y="42"/>
                </a:lnTo>
                <a:lnTo>
                  <a:pt x="25" y="42"/>
                </a:lnTo>
                <a:lnTo>
                  <a:pt x="25" y="48"/>
                </a:lnTo>
                <a:lnTo>
                  <a:pt x="8" y="48"/>
                </a:lnTo>
                <a:lnTo>
                  <a:pt x="8" y="73"/>
                </a:lnTo>
                <a:lnTo>
                  <a:pt x="31" y="73"/>
                </a:lnTo>
                <a:lnTo>
                  <a:pt x="31" y="78"/>
                </a:lnTo>
                <a:lnTo>
                  <a:pt x="0" y="78"/>
                </a:lnTo>
                <a:lnTo>
                  <a:pt x="0" y="14"/>
                </a:lnTo>
                <a:lnTo>
                  <a:pt x="31" y="14"/>
                </a:lnTo>
                <a:close/>
                <a:moveTo>
                  <a:pt x="14" y="11"/>
                </a:moveTo>
                <a:lnTo>
                  <a:pt x="11" y="11"/>
                </a:lnTo>
                <a:lnTo>
                  <a:pt x="20" y="0"/>
                </a:lnTo>
                <a:lnTo>
                  <a:pt x="25" y="0"/>
                </a:lnTo>
                <a:lnTo>
                  <a:pt x="14" y="11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" name="Freeform 18"/>
          <p:cNvSpPr>
            <a:spLocks noEditPoints="1"/>
          </p:cNvSpPr>
          <p:nvPr/>
        </p:nvSpPr>
        <p:spPr bwMode="auto">
          <a:xfrm>
            <a:off x="7743825" y="6316663"/>
            <a:ext cx="47625" cy="101600"/>
          </a:xfrm>
          <a:custGeom>
            <a:avLst/>
            <a:gdLst>
              <a:gd name="T0" fmla="*/ 0 w 11"/>
              <a:gd name="T1" fmla="*/ 0 h 23"/>
              <a:gd name="T2" fmla="*/ 2147483646 w 11"/>
              <a:gd name="T3" fmla="*/ 0 h 23"/>
              <a:gd name="T4" fmla="*/ 2147483646 w 11"/>
              <a:gd name="T5" fmla="*/ 2147483646 h 23"/>
              <a:gd name="T6" fmla="*/ 2147483646 w 11"/>
              <a:gd name="T7" fmla="*/ 2147483646 h 23"/>
              <a:gd name="T8" fmla="*/ 2147483646 w 11"/>
              <a:gd name="T9" fmla="*/ 2147483646 h 23"/>
              <a:gd name="T10" fmla="*/ 2147483646 w 11"/>
              <a:gd name="T11" fmla="*/ 2147483646 h 23"/>
              <a:gd name="T12" fmla="*/ 0 w 11"/>
              <a:gd name="T13" fmla="*/ 2147483646 h 23"/>
              <a:gd name="T14" fmla="*/ 0 w 11"/>
              <a:gd name="T15" fmla="*/ 0 h 23"/>
              <a:gd name="T16" fmla="*/ 2147483646 w 11"/>
              <a:gd name="T17" fmla="*/ 2147483646 h 23"/>
              <a:gd name="T18" fmla="*/ 2147483646 w 11"/>
              <a:gd name="T19" fmla="*/ 2147483646 h 23"/>
              <a:gd name="T20" fmla="*/ 2147483646 w 11"/>
              <a:gd name="T21" fmla="*/ 2147483646 h 23"/>
              <a:gd name="T22" fmla="*/ 2147483646 w 11"/>
              <a:gd name="T23" fmla="*/ 2147483646 h 23"/>
              <a:gd name="T24" fmla="*/ 2147483646 w 11"/>
              <a:gd name="T25" fmla="*/ 2147483646 h 23"/>
              <a:gd name="T26" fmla="*/ 2147483646 w 11"/>
              <a:gd name="T27" fmla="*/ 2147483646 h 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" h="23">
                <a:moveTo>
                  <a:pt x="0" y="0"/>
                </a:moveTo>
                <a:cubicBezTo>
                  <a:pt x="5" y="0"/>
                  <a:pt x="5" y="0"/>
                  <a:pt x="5" y="0"/>
                </a:cubicBezTo>
                <a:cubicBezTo>
                  <a:pt x="9" y="0"/>
                  <a:pt x="11" y="3"/>
                  <a:pt x="11" y="7"/>
                </a:cubicBezTo>
                <a:cubicBezTo>
                  <a:pt x="11" y="10"/>
                  <a:pt x="9" y="13"/>
                  <a:pt x="5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lnTo>
                  <a:pt x="0" y="0"/>
                </a:lnTo>
                <a:close/>
                <a:moveTo>
                  <a:pt x="2" y="11"/>
                </a:moveTo>
                <a:cubicBezTo>
                  <a:pt x="5" y="11"/>
                  <a:pt x="5" y="11"/>
                  <a:pt x="5" y="11"/>
                </a:cubicBezTo>
                <a:cubicBezTo>
                  <a:pt x="8" y="11"/>
                  <a:pt x="9" y="9"/>
                  <a:pt x="9" y="7"/>
                </a:cubicBezTo>
                <a:cubicBezTo>
                  <a:pt x="9" y="4"/>
                  <a:pt x="8" y="2"/>
                  <a:pt x="5" y="2"/>
                </a:cubicBezTo>
                <a:cubicBezTo>
                  <a:pt x="2" y="2"/>
                  <a:pt x="2" y="2"/>
                  <a:pt x="2" y="2"/>
                </a:cubicBezTo>
                <a:lnTo>
                  <a:pt x="2" y="11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" name="Freeform 19"/>
          <p:cNvSpPr>
            <a:spLocks noEditPoints="1"/>
          </p:cNvSpPr>
          <p:nvPr/>
        </p:nvSpPr>
        <p:spPr bwMode="auto">
          <a:xfrm>
            <a:off x="7796213" y="6316663"/>
            <a:ext cx="57150" cy="101600"/>
          </a:xfrm>
          <a:custGeom>
            <a:avLst/>
            <a:gdLst>
              <a:gd name="T0" fmla="*/ 2147483646 w 36"/>
              <a:gd name="T1" fmla="*/ 0 h 64"/>
              <a:gd name="T2" fmla="*/ 2147483646 w 36"/>
              <a:gd name="T3" fmla="*/ 2147483646 h 64"/>
              <a:gd name="T4" fmla="*/ 2147483646 w 36"/>
              <a:gd name="T5" fmla="*/ 2147483646 h 64"/>
              <a:gd name="T6" fmla="*/ 2147483646 w 36"/>
              <a:gd name="T7" fmla="*/ 2147483646 h 64"/>
              <a:gd name="T8" fmla="*/ 2147483646 w 36"/>
              <a:gd name="T9" fmla="*/ 2147483646 h 64"/>
              <a:gd name="T10" fmla="*/ 2147483646 w 36"/>
              <a:gd name="T11" fmla="*/ 2147483646 h 64"/>
              <a:gd name="T12" fmla="*/ 0 w 36"/>
              <a:gd name="T13" fmla="*/ 2147483646 h 64"/>
              <a:gd name="T14" fmla="*/ 2147483646 w 36"/>
              <a:gd name="T15" fmla="*/ 0 h 64"/>
              <a:gd name="T16" fmla="*/ 2147483646 w 36"/>
              <a:gd name="T17" fmla="*/ 0 h 64"/>
              <a:gd name="T18" fmla="*/ 2147483646 w 36"/>
              <a:gd name="T19" fmla="*/ 2147483646 h 64"/>
              <a:gd name="T20" fmla="*/ 2147483646 w 36"/>
              <a:gd name="T21" fmla="*/ 2147483646 h 64"/>
              <a:gd name="T22" fmla="*/ 2147483646 w 36"/>
              <a:gd name="T23" fmla="*/ 2147483646 h 64"/>
              <a:gd name="T24" fmla="*/ 2147483646 w 36"/>
              <a:gd name="T25" fmla="*/ 2147483646 h 64"/>
              <a:gd name="T26" fmla="*/ 2147483646 w 36"/>
              <a:gd name="T27" fmla="*/ 2147483646 h 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6" h="64">
                <a:moveTo>
                  <a:pt x="22" y="0"/>
                </a:moveTo>
                <a:lnTo>
                  <a:pt x="36" y="64"/>
                </a:lnTo>
                <a:lnTo>
                  <a:pt x="30" y="64"/>
                </a:lnTo>
                <a:lnTo>
                  <a:pt x="28" y="45"/>
                </a:lnTo>
                <a:lnTo>
                  <a:pt x="11" y="45"/>
                </a:lnTo>
                <a:lnTo>
                  <a:pt x="6" y="64"/>
                </a:lnTo>
                <a:lnTo>
                  <a:pt x="0" y="64"/>
                </a:lnTo>
                <a:lnTo>
                  <a:pt x="14" y="0"/>
                </a:lnTo>
                <a:lnTo>
                  <a:pt x="22" y="0"/>
                </a:lnTo>
                <a:close/>
                <a:moveTo>
                  <a:pt x="11" y="39"/>
                </a:moveTo>
                <a:lnTo>
                  <a:pt x="25" y="39"/>
                </a:lnTo>
                <a:lnTo>
                  <a:pt x="19" y="6"/>
                </a:lnTo>
                <a:lnTo>
                  <a:pt x="11" y="39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" name="Freeform 20"/>
          <p:cNvSpPr>
            <a:spLocks noEditPoints="1"/>
          </p:cNvSpPr>
          <p:nvPr/>
        </p:nvSpPr>
        <p:spPr bwMode="auto">
          <a:xfrm>
            <a:off x="7866063" y="6316663"/>
            <a:ext cx="52387" cy="101600"/>
          </a:xfrm>
          <a:custGeom>
            <a:avLst/>
            <a:gdLst>
              <a:gd name="T0" fmla="*/ 0 w 12"/>
              <a:gd name="T1" fmla="*/ 0 h 23"/>
              <a:gd name="T2" fmla="*/ 2147483646 w 12"/>
              <a:gd name="T3" fmla="*/ 0 h 23"/>
              <a:gd name="T4" fmla="*/ 2147483646 w 12"/>
              <a:gd name="T5" fmla="*/ 2147483646 h 23"/>
              <a:gd name="T6" fmla="*/ 2147483646 w 12"/>
              <a:gd name="T7" fmla="*/ 2147483646 h 23"/>
              <a:gd name="T8" fmla="*/ 2147483646 w 12"/>
              <a:gd name="T9" fmla="*/ 2147483646 h 23"/>
              <a:gd name="T10" fmla="*/ 2147483646 w 12"/>
              <a:gd name="T11" fmla="*/ 2147483646 h 23"/>
              <a:gd name="T12" fmla="*/ 2147483646 w 12"/>
              <a:gd name="T13" fmla="*/ 2147483646 h 23"/>
              <a:gd name="T14" fmla="*/ 2147483646 w 12"/>
              <a:gd name="T15" fmla="*/ 2147483646 h 23"/>
              <a:gd name="T16" fmla="*/ 2147483646 w 12"/>
              <a:gd name="T17" fmla="*/ 2147483646 h 23"/>
              <a:gd name="T18" fmla="*/ 0 w 12"/>
              <a:gd name="T19" fmla="*/ 2147483646 h 23"/>
              <a:gd name="T20" fmla="*/ 0 w 12"/>
              <a:gd name="T21" fmla="*/ 0 h 23"/>
              <a:gd name="T22" fmla="*/ 2147483646 w 12"/>
              <a:gd name="T23" fmla="*/ 2147483646 h 23"/>
              <a:gd name="T24" fmla="*/ 2147483646 w 12"/>
              <a:gd name="T25" fmla="*/ 2147483646 h 23"/>
              <a:gd name="T26" fmla="*/ 2147483646 w 12"/>
              <a:gd name="T27" fmla="*/ 2147483646 h 23"/>
              <a:gd name="T28" fmla="*/ 2147483646 w 12"/>
              <a:gd name="T29" fmla="*/ 2147483646 h 23"/>
              <a:gd name="T30" fmla="*/ 2147483646 w 12"/>
              <a:gd name="T31" fmla="*/ 2147483646 h 23"/>
              <a:gd name="T32" fmla="*/ 2147483646 w 12"/>
              <a:gd name="T33" fmla="*/ 2147483646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" h="23">
                <a:moveTo>
                  <a:pt x="0" y="0"/>
                </a:moveTo>
                <a:cubicBezTo>
                  <a:pt x="5" y="0"/>
                  <a:pt x="5" y="0"/>
                  <a:pt x="5" y="0"/>
                </a:cubicBezTo>
                <a:cubicBezTo>
                  <a:pt x="9" y="0"/>
                  <a:pt x="12" y="2"/>
                  <a:pt x="12" y="6"/>
                </a:cubicBezTo>
                <a:cubicBezTo>
                  <a:pt x="12" y="9"/>
                  <a:pt x="10" y="11"/>
                  <a:pt x="8" y="12"/>
                </a:cubicBezTo>
                <a:cubicBezTo>
                  <a:pt x="12" y="23"/>
                  <a:pt x="12" y="23"/>
                  <a:pt x="12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lnTo>
                  <a:pt x="0" y="0"/>
                </a:lnTo>
                <a:close/>
                <a:moveTo>
                  <a:pt x="2" y="10"/>
                </a:moveTo>
                <a:cubicBezTo>
                  <a:pt x="4" y="10"/>
                  <a:pt x="4" y="10"/>
                  <a:pt x="4" y="10"/>
                </a:cubicBezTo>
                <a:cubicBezTo>
                  <a:pt x="8" y="10"/>
                  <a:pt x="9" y="9"/>
                  <a:pt x="9" y="6"/>
                </a:cubicBezTo>
                <a:cubicBezTo>
                  <a:pt x="9" y="4"/>
                  <a:pt x="8" y="2"/>
                  <a:pt x="4" y="2"/>
                </a:cubicBezTo>
                <a:cubicBezTo>
                  <a:pt x="2" y="2"/>
                  <a:pt x="2" y="2"/>
                  <a:pt x="2" y="2"/>
                </a:cubicBezTo>
                <a:lnTo>
                  <a:pt x="2" y="1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" name="Freeform 21"/>
          <p:cNvSpPr>
            <a:spLocks/>
          </p:cNvSpPr>
          <p:nvPr/>
        </p:nvSpPr>
        <p:spPr bwMode="auto">
          <a:xfrm>
            <a:off x="7923213" y="6316663"/>
            <a:ext cx="52387" cy="101600"/>
          </a:xfrm>
          <a:custGeom>
            <a:avLst/>
            <a:gdLst>
              <a:gd name="T0" fmla="*/ 2147483646 w 33"/>
              <a:gd name="T1" fmla="*/ 0 h 64"/>
              <a:gd name="T2" fmla="*/ 2147483646 w 33"/>
              <a:gd name="T3" fmla="*/ 2147483646 h 64"/>
              <a:gd name="T4" fmla="*/ 2147483646 w 33"/>
              <a:gd name="T5" fmla="*/ 2147483646 h 64"/>
              <a:gd name="T6" fmla="*/ 2147483646 w 33"/>
              <a:gd name="T7" fmla="*/ 2147483646 h 64"/>
              <a:gd name="T8" fmla="*/ 2147483646 w 33"/>
              <a:gd name="T9" fmla="*/ 2147483646 h 64"/>
              <a:gd name="T10" fmla="*/ 2147483646 w 33"/>
              <a:gd name="T11" fmla="*/ 2147483646 h 64"/>
              <a:gd name="T12" fmla="*/ 0 w 33"/>
              <a:gd name="T13" fmla="*/ 2147483646 h 64"/>
              <a:gd name="T14" fmla="*/ 0 w 33"/>
              <a:gd name="T15" fmla="*/ 0 h 64"/>
              <a:gd name="T16" fmla="*/ 2147483646 w 33"/>
              <a:gd name="T17" fmla="*/ 0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64">
                <a:moveTo>
                  <a:pt x="33" y="0"/>
                </a:moveTo>
                <a:lnTo>
                  <a:pt x="33" y="6"/>
                </a:lnTo>
                <a:lnTo>
                  <a:pt x="20" y="6"/>
                </a:lnTo>
                <a:lnTo>
                  <a:pt x="20" y="64"/>
                </a:lnTo>
                <a:lnTo>
                  <a:pt x="14" y="64"/>
                </a:lnTo>
                <a:lnTo>
                  <a:pt x="14" y="6"/>
                </a:lnTo>
                <a:lnTo>
                  <a:pt x="0" y="6"/>
                </a:lnTo>
                <a:lnTo>
                  <a:pt x="0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" name="Freeform 22"/>
          <p:cNvSpPr>
            <a:spLocks/>
          </p:cNvSpPr>
          <p:nvPr/>
        </p:nvSpPr>
        <p:spPr bwMode="auto">
          <a:xfrm>
            <a:off x="7985125" y="6316663"/>
            <a:ext cx="47625" cy="101600"/>
          </a:xfrm>
          <a:custGeom>
            <a:avLst/>
            <a:gdLst>
              <a:gd name="T0" fmla="*/ 2147483646 w 30"/>
              <a:gd name="T1" fmla="*/ 0 h 64"/>
              <a:gd name="T2" fmla="*/ 2147483646 w 30"/>
              <a:gd name="T3" fmla="*/ 2147483646 h 64"/>
              <a:gd name="T4" fmla="*/ 2147483646 w 30"/>
              <a:gd name="T5" fmla="*/ 2147483646 h 64"/>
              <a:gd name="T6" fmla="*/ 2147483646 w 30"/>
              <a:gd name="T7" fmla="*/ 2147483646 h 64"/>
              <a:gd name="T8" fmla="*/ 2147483646 w 30"/>
              <a:gd name="T9" fmla="*/ 2147483646 h 64"/>
              <a:gd name="T10" fmla="*/ 2147483646 w 30"/>
              <a:gd name="T11" fmla="*/ 2147483646 h 64"/>
              <a:gd name="T12" fmla="*/ 2147483646 w 30"/>
              <a:gd name="T13" fmla="*/ 2147483646 h 64"/>
              <a:gd name="T14" fmla="*/ 2147483646 w 30"/>
              <a:gd name="T15" fmla="*/ 2147483646 h 64"/>
              <a:gd name="T16" fmla="*/ 2147483646 w 30"/>
              <a:gd name="T17" fmla="*/ 2147483646 h 64"/>
              <a:gd name="T18" fmla="*/ 2147483646 w 30"/>
              <a:gd name="T19" fmla="*/ 2147483646 h 64"/>
              <a:gd name="T20" fmla="*/ 0 w 30"/>
              <a:gd name="T21" fmla="*/ 2147483646 h 64"/>
              <a:gd name="T22" fmla="*/ 0 w 30"/>
              <a:gd name="T23" fmla="*/ 0 h 64"/>
              <a:gd name="T24" fmla="*/ 2147483646 w 30"/>
              <a:gd name="T25" fmla="*/ 0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" h="64">
                <a:moveTo>
                  <a:pt x="30" y="0"/>
                </a:moveTo>
                <a:lnTo>
                  <a:pt x="30" y="6"/>
                </a:lnTo>
                <a:lnTo>
                  <a:pt x="8" y="6"/>
                </a:lnTo>
                <a:lnTo>
                  <a:pt x="8" y="28"/>
                </a:lnTo>
                <a:lnTo>
                  <a:pt x="25" y="28"/>
                </a:lnTo>
                <a:lnTo>
                  <a:pt x="25" y="34"/>
                </a:lnTo>
                <a:lnTo>
                  <a:pt x="8" y="34"/>
                </a:lnTo>
                <a:lnTo>
                  <a:pt x="8" y="59"/>
                </a:lnTo>
                <a:lnTo>
                  <a:pt x="30" y="59"/>
                </a:lnTo>
                <a:lnTo>
                  <a:pt x="30" y="64"/>
                </a:lnTo>
                <a:lnTo>
                  <a:pt x="0" y="64"/>
                </a:lnTo>
                <a:lnTo>
                  <a:pt x="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Freeform 23"/>
          <p:cNvSpPr>
            <a:spLocks/>
          </p:cNvSpPr>
          <p:nvPr/>
        </p:nvSpPr>
        <p:spPr bwMode="auto">
          <a:xfrm>
            <a:off x="8047038" y="6316663"/>
            <a:ext cx="69850" cy="101600"/>
          </a:xfrm>
          <a:custGeom>
            <a:avLst/>
            <a:gdLst>
              <a:gd name="T0" fmla="*/ 2147483646 w 44"/>
              <a:gd name="T1" fmla="*/ 0 h 64"/>
              <a:gd name="T2" fmla="*/ 2147483646 w 44"/>
              <a:gd name="T3" fmla="*/ 2147483646 h 64"/>
              <a:gd name="T4" fmla="*/ 2147483646 w 44"/>
              <a:gd name="T5" fmla="*/ 2147483646 h 64"/>
              <a:gd name="T6" fmla="*/ 2147483646 w 44"/>
              <a:gd name="T7" fmla="*/ 0 h 64"/>
              <a:gd name="T8" fmla="*/ 2147483646 w 44"/>
              <a:gd name="T9" fmla="*/ 0 h 64"/>
              <a:gd name="T10" fmla="*/ 2147483646 w 44"/>
              <a:gd name="T11" fmla="*/ 2147483646 h 64"/>
              <a:gd name="T12" fmla="*/ 2147483646 w 44"/>
              <a:gd name="T13" fmla="*/ 2147483646 h 64"/>
              <a:gd name="T14" fmla="*/ 2147483646 w 44"/>
              <a:gd name="T15" fmla="*/ 2147483646 h 64"/>
              <a:gd name="T16" fmla="*/ 2147483646 w 44"/>
              <a:gd name="T17" fmla="*/ 2147483646 h 64"/>
              <a:gd name="T18" fmla="*/ 2147483646 w 44"/>
              <a:gd name="T19" fmla="*/ 2147483646 h 64"/>
              <a:gd name="T20" fmla="*/ 2147483646 w 44"/>
              <a:gd name="T21" fmla="*/ 2147483646 h 64"/>
              <a:gd name="T22" fmla="*/ 2147483646 w 44"/>
              <a:gd name="T23" fmla="*/ 2147483646 h 64"/>
              <a:gd name="T24" fmla="*/ 2147483646 w 44"/>
              <a:gd name="T25" fmla="*/ 2147483646 h 64"/>
              <a:gd name="T26" fmla="*/ 2147483646 w 44"/>
              <a:gd name="T27" fmla="*/ 2147483646 h 64"/>
              <a:gd name="T28" fmla="*/ 0 w 44"/>
              <a:gd name="T29" fmla="*/ 2147483646 h 64"/>
              <a:gd name="T30" fmla="*/ 0 w 44"/>
              <a:gd name="T31" fmla="*/ 0 h 64"/>
              <a:gd name="T32" fmla="*/ 2147483646 w 44"/>
              <a:gd name="T33" fmla="*/ 0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" h="64">
                <a:moveTo>
                  <a:pt x="11" y="0"/>
                </a:moveTo>
                <a:lnTo>
                  <a:pt x="22" y="50"/>
                </a:lnTo>
                <a:lnTo>
                  <a:pt x="33" y="0"/>
                </a:lnTo>
                <a:lnTo>
                  <a:pt x="44" y="0"/>
                </a:lnTo>
                <a:lnTo>
                  <a:pt x="44" y="64"/>
                </a:lnTo>
                <a:lnTo>
                  <a:pt x="36" y="64"/>
                </a:lnTo>
                <a:lnTo>
                  <a:pt x="36" y="6"/>
                </a:lnTo>
                <a:lnTo>
                  <a:pt x="24" y="64"/>
                </a:lnTo>
                <a:lnTo>
                  <a:pt x="19" y="64"/>
                </a:lnTo>
                <a:lnTo>
                  <a:pt x="5" y="6"/>
                </a:lnTo>
                <a:lnTo>
                  <a:pt x="5" y="64"/>
                </a:lnTo>
                <a:lnTo>
                  <a:pt x="0" y="64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8" name="Freeform 24"/>
          <p:cNvSpPr>
            <a:spLocks/>
          </p:cNvSpPr>
          <p:nvPr/>
        </p:nvSpPr>
        <p:spPr bwMode="auto">
          <a:xfrm>
            <a:off x="8134350" y="6316663"/>
            <a:ext cx="44450" cy="101600"/>
          </a:xfrm>
          <a:custGeom>
            <a:avLst/>
            <a:gdLst>
              <a:gd name="T0" fmla="*/ 2147483646 w 28"/>
              <a:gd name="T1" fmla="*/ 0 h 64"/>
              <a:gd name="T2" fmla="*/ 2147483646 w 28"/>
              <a:gd name="T3" fmla="*/ 2147483646 h 64"/>
              <a:gd name="T4" fmla="*/ 2147483646 w 28"/>
              <a:gd name="T5" fmla="*/ 2147483646 h 64"/>
              <a:gd name="T6" fmla="*/ 2147483646 w 28"/>
              <a:gd name="T7" fmla="*/ 2147483646 h 64"/>
              <a:gd name="T8" fmla="*/ 2147483646 w 28"/>
              <a:gd name="T9" fmla="*/ 2147483646 h 64"/>
              <a:gd name="T10" fmla="*/ 2147483646 w 28"/>
              <a:gd name="T11" fmla="*/ 2147483646 h 64"/>
              <a:gd name="T12" fmla="*/ 2147483646 w 28"/>
              <a:gd name="T13" fmla="*/ 2147483646 h 64"/>
              <a:gd name="T14" fmla="*/ 2147483646 w 28"/>
              <a:gd name="T15" fmla="*/ 2147483646 h 64"/>
              <a:gd name="T16" fmla="*/ 2147483646 w 28"/>
              <a:gd name="T17" fmla="*/ 2147483646 h 64"/>
              <a:gd name="T18" fmla="*/ 2147483646 w 28"/>
              <a:gd name="T19" fmla="*/ 2147483646 h 64"/>
              <a:gd name="T20" fmla="*/ 0 w 28"/>
              <a:gd name="T21" fmla="*/ 2147483646 h 64"/>
              <a:gd name="T22" fmla="*/ 0 w 28"/>
              <a:gd name="T23" fmla="*/ 0 h 64"/>
              <a:gd name="T24" fmla="*/ 2147483646 w 28"/>
              <a:gd name="T25" fmla="*/ 0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64">
                <a:moveTo>
                  <a:pt x="28" y="0"/>
                </a:moveTo>
                <a:lnTo>
                  <a:pt x="28" y="6"/>
                </a:lnTo>
                <a:lnTo>
                  <a:pt x="5" y="6"/>
                </a:lnTo>
                <a:lnTo>
                  <a:pt x="5" y="28"/>
                </a:lnTo>
                <a:lnTo>
                  <a:pt x="22" y="28"/>
                </a:lnTo>
                <a:lnTo>
                  <a:pt x="22" y="34"/>
                </a:lnTo>
                <a:lnTo>
                  <a:pt x="5" y="34"/>
                </a:lnTo>
                <a:lnTo>
                  <a:pt x="5" y="59"/>
                </a:lnTo>
                <a:lnTo>
                  <a:pt x="28" y="59"/>
                </a:lnTo>
                <a:lnTo>
                  <a:pt x="28" y="64"/>
                </a:lnTo>
                <a:lnTo>
                  <a:pt x="0" y="6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" name="Freeform 25"/>
          <p:cNvSpPr>
            <a:spLocks/>
          </p:cNvSpPr>
          <p:nvPr/>
        </p:nvSpPr>
        <p:spPr bwMode="auto">
          <a:xfrm>
            <a:off x="8191500" y="6316663"/>
            <a:ext cx="57150" cy="101600"/>
          </a:xfrm>
          <a:custGeom>
            <a:avLst/>
            <a:gdLst>
              <a:gd name="T0" fmla="*/ 2147483646 w 36"/>
              <a:gd name="T1" fmla="*/ 0 h 64"/>
              <a:gd name="T2" fmla="*/ 2147483646 w 36"/>
              <a:gd name="T3" fmla="*/ 2147483646 h 64"/>
              <a:gd name="T4" fmla="*/ 2147483646 w 36"/>
              <a:gd name="T5" fmla="*/ 2147483646 h 64"/>
              <a:gd name="T6" fmla="*/ 2147483646 w 36"/>
              <a:gd name="T7" fmla="*/ 0 h 64"/>
              <a:gd name="T8" fmla="*/ 2147483646 w 36"/>
              <a:gd name="T9" fmla="*/ 0 h 64"/>
              <a:gd name="T10" fmla="*/ 2147483646 w 36"/>
              <a:gd name="T11" fmla="*/ 2147483646 h 64"/>
              <a:gd name="T12" fmla="*/ 2147483646 w 36"/>
              <a:gd name="T13" fmla="*/ 2147483646 h 64"/>
              <a:gd name="T14" fmla="*/ 2147483646 w 36"/>
              <a:gd name="T15" fmla="*/ 2147483646 h 64"/>
              <a:gd name="T16" fmla="*/ 2147483646 w 36"/>
              <a:gd name="T17" fmla="*/ 2147483646 h 64"/>
              <a:gd name="T18" fmla="*/ 2147483646 w 36"/>
              <a:gd name="T19" fmla="*/ 2147483646 h 64"/>
              <a:gd name="T20" fmla="*/ 0 w 36"/>
              <a:gd name="T21" fmla="*/ 2147483646 h 64"/>
              <a:gd name="T22" fmla="*/ 0 w 36"/>
              <a:gd name="T23" fmla="*/ 0 h 64"/>
              <a:gd name="T24" fmla="*/ 2147483646 w 36"/>
              <a:gd name="T25" fmla="*/ 0 h 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" h="64">
                <a:moveTo>
                  <a:pt x="11" y="0"/>
                </a:moveTo>
                <a:lnTo>
                  <a:pt x="27" y="47"/>
                </a:lnTo>
                <a:lnTo>
                  <a:pt x="27" y="0"/>
                </a:lnTo>
                <a:lnTo>
                  <a:pt x="36" y="0"/>
                </a:lnTo>
                <a:lnTo>
                  <a:pt x="36" y="64"/>
                </a:lnTo>
                <a:lnTo>
                  <a:pt x="27" y="64"/>
                </a:lnTo>
                <a:lnTo>
                  <a:pt x="8" y="9"/>
                </a:lnTo>
                <a:lnTo>
                  <a:pt x="8" y="64"/>
                </a:lnTo>
                <a:lnTo>
                  <a:pt x="0" y="64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0" name="Freeform 26"/>
          <p:cNvSpPr>
            <a:spLocks/>
          </p:cNvSpPr>
          <p:nvPr/>
        </p:nvSpPr>
        <p:spPr bwMode="auto">
          <a:xfrm>
            <a:off x="8256588" y="6316663"/>
            <a:ext cx="49212" cy="101600"/>
          </a:xfrm>
          <a:custGeom>
            <a:avLst/>
            <a:gdLst>
              <a:gd name="T0" fmla="*/ 2147483646 w 31"/>
              <a:gd name="T1" fmla="*/ 0 h 64"/>
              <a:gd name="T2" fmla="*/ 2147483646 w 31"/>
              <a:gd name="T3" fmla="*/ 2147483646 h 64"/>
              <a:gd name="T4" fmla="*/ 2147483646 w 31"/>
              <a:gd name="T5" fmla="*/ 2147483646 h 64"/>
              <a:gd name="T6" fmla="*/ 2147483646 w 31"/>
              <a:gd name="T7" fmla="*/ 2147483646 h 64"/>
              <a:gd name="T8" fmla="*/ 2147483646 w 31"/>
              <a:gd name="T9" fmla="*/ 2147483646 h 64"/>
              <a:gd name="T10" fmla="*/ 2147483646 w 31"/>
              <a:gd name="T11" fmla="*/ 2147483646 h 64"/>
              <a:gd name="T12" fmla="*/ 0 w 31"/>
              <a:gd name="T13" fmla="*/ 2147483646 h 64"/>
              <a:gd name="T14" fmla="*/ 0 w 31"/>
              <a:gd name="T15" fmla="*/ 0 h 64"/>
              <a:gd name="T16" fmla="*/ 2147483646 w 31"/>
              <a:gd name="T17" fmla="*/ 0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64">
                <a:moveTo>
                  <a:pt x="31" y="0"/>
                </a:moveTo>
                <a:lnTo>
                  <a:pt x="31" y="6"/>
                </a:lnTo>
                <a:lnTo>
                  <a:pt x="20" y="6"/>
                </a:lnTo>
                <a:lnTo>
                  <a:pt x="20" y="64"/>
                </a:lnTo>
                <a:lnTo>
                  <a:pt x="11" y="64"/>
                </a:lnTo>
                <a:lnTo>
                  <a:pt x="11" y="6"/>
                </a:lnTo>
                <a:lnTo>
                  <a:pt x="0" y="6"/>
                </a:lnTo>
                <a:lnTo>
                  <a:pt x="0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" name="Freeform 27"/>
          <p:cNvSpPr>
            <a:spLocks/>
          </p:cNvSpPr>
          <p:nvPr/>
        </p:nvSpPr>
        <p:spPr bwMode="auto">
          <a:xfrm>
            <a:off x="8002588" y="6100763"/>
            <a:ext cx="114300" cy="163512"/>
          </a:xfrm>
          <a:custGeom>
            <a:avLst/>
            <a:gdLst>
              <a:gd name="T0" fmla="*/ 2147483646 w 72"/>
              <a:gd name="T1" fmla="*/ 0 h 103"/>
              <a:gd name="T2" fmla="*/ 2147483646 w 72"/>
              <a:gd name="T3" fmla="*/ 2147483646 h 103"/>
              <a:gd name="T4" fmla="*/ 2147483646 w 72"/>
              <a:gd name="T5" fmla="*/ 2147483646 h 103"/>
              <a:gd name="T6" fmla="*/ 2147483646 w 72"/>
              <a:gd name="T7" fmla="*/ 2147483646 h 103"/>
              <a:gd name="T8" fmla="*/ 2147483646 w 72"/>
              <a:gd name="T9" fmla="*/ 2147483646 h 103"/>
              <a:gd name="T10" fmla="*/ 2147483646 w 72"/>
              <a:gd name="T11" fmla="*/ 2147483646 h 103"/>
              <a:gd name="T12" fmla="*/ 2147483646 w 72"/>
              <a:gd name="T13" fmla="*/ 2147483646 h 103"/>
              <a:gd name="T14" fmla="*/ 2147483646 w 72"/>
              <a:gd name="T15" fmla="*/ 2147483646 h 103"/>
              <a:gd name="T16" fmla="*/ 2147483646 w 72"/>
              <a:gd name="T17" fmla="*/ 2147483646 h 103"/>
              <a:gd name="T18" fmla="*/ 2147483646 w 72"/>
              <a:gd name="T19" fmla="*/ 2147483646 h 103"/>
              <a:gd name="T20" fmla="*/ 0 w 72"/>
              <a:gd name="T21" fmla="*/ 2147483646 h 103"/>
              <a:gd name="T22" fmla="*/ 0 w 72"/>
              <a:gd name="T23" fmla="*/ 0 h 103"/>
              <a:gd name="T24" fmla="*/ 2147483646 w 72"/>
              <a:gd name="T25" fmla="*/ 0 h 103"/>
              <a:gd name="T26" fmla="*/ 2147483646 w 72"/>
              <a:gd name="T27" fmla="*/ 2147483646 h 103"/>
              <a:gd name="T28" fmla="*/ 2147483646 w 72"/>
              <a:gd name="T29" fmla="*/ 2147483646 h 103"/>
              <a:gd name="T30" fmla="*/ 2147483646 w 72"/>
              <a:gd name="T31" fmla="*/ 0 h 103"/>
              <a:gd name="T32" fmla="*/ 2147483646 w 72"/>
              <a:gd name="T33" fmla="*/ 0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103">
                <a:moveTo>
                  <a:pt x="72" y="0"/>
                </a:moveTo>
                <a:lnTo>
                  <a:pt x="72" y="103"/>
                </a:lnTo>
                <a:lnTo>
                  <a:pt x="55" y="103"/>
                </a:lnTo>
                <a:lnTo>
                  <a:pt x="55" y="22"/>
                </a:lnTo>
                <a:lnTo>
                  <a:pt x="39" y="103"/>
                </a:lnTo>
                <a:lnTo>
                  <a:pt x="30" y="103"/>
                </a:lnTo>
                <a:lnTo>
                  <a:pt x="14" y="22"/>
                </a:lnTo>
                <a:lnTo>
                  <a:pt x="14" y="103"/>
                </a:lnTo>
                <a:lnTo>
                  <a:pt x="0" y="103"/>
                </a:lnTo>
                <a:lnTo>
                  <a:pt x="0" y="0"/>
                </a:lnTo>
                <a:lnTo>
                  <a:pt x="22" y="0"/>
                </a:lnTo>
                <a:lnTo>
                  <a:pt x="36" y="61"/>
                </a:lnTo>
                <a:lnTo>
                  <a:pt x="47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2" name="Freeform 28"/>
          <p:cNvSpPr>
            <a:spLocks noEditPoints="1"/>
          </p:cNvSpPr>
          <p:nvPr/>
        </p:nvSpPr>
        <p:spPr bwMode="auto">
          <a:xfrm>
            <a:off x="8124825" y="6100763"/>
            <a:ext cx="96838" cy="163512"/>
          </a:xfrm>
          <a:custGeom>
            <a:avLst/>
            <a:gdLst>
              <a:gd name="T0" fmla="*/ 2147483646 w 61"/>
              <a:gd name="T1" fmla="*/ 2147483646 h 103"/>
              <a:gd name="T2" fmla="*/ 0 w 61"/>
              <a:gd name="T3" fmla="*/ 2147483646 h 103"/>
              <a:gd name="T4" fmla="*/ 2147483646 w 61"/>
              <a:gd name="T5" fmla="*/ 0 h 103"/>
              <a:gd name="T6" fmla="*/ 2147483646 w 61"/>
              <a:gd name="T7" fmla="*/ 0 h 103"/>
              <a:gd name="T8" fmla="*/ 2147483646 w 61"/>
              <a:gd name="T9" fmla="*/ 2147483646 h 103"/>
              <a:gd name="T10" fmla="*/ 2147483646 w 61"/>
              <a:gd name="T11" fmla="*/ 2147483646 h 103"/>
              <a:gd name="T12" fmla="*/ 2147483646 w 61"/>
              <a:gd name="T13" fmla="*/ 2147483646 h 103"/>
              <a:gd name="T14" fmla="*/ 2147483646 w 61"/>
              <a:gd name="T15" fmla="*/ 2147483646 h 103"/>
              <a:gd name="T16" fmla="*/ 2147483646 w 61"/>
              <a:gd name="T17" fmla="*/ 2147483646 h 103"/>
              <a:gd name="T18" fmla="*/ 2147483646 w 61"/>
              <a:gd name="T19" fmla="*/ 2147483646 h 103"/>
              <a:gd name="T20" fmla="*/ 2147483646 w 61"/>
              <a:gd name="T21" fmla="*/ 2147483646 h 103"/>
              <a:gd name="T22" fmla="*/ 2147483646 w 61"/>
              <a:gd name="T23" fmla="*/ 2147483646 h 103"/>
              <a:gd name="T24" fmla="*/ 2147483646 w 61"/>
              <a:gd name="T25" fmla="*/ 2147483646 h 103"/>
              <a:gd name="T26" fmla="*/ 2147483646 w 61"/>
              <a:gd name="T27" fmla="*/ 2147483646 h 1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1" h="103">
                <a:moveTo>
                  <a:pt x="17" y="103"/>
                </a:moveTo>
                <a:lnTo>
                  <a:pt x="0" y="103"/>
                </a:lnTo>
                <a:lnTo>
                  <a:pt x="20" y="0"/>
                </a:lnTo>
                <a:lnTo>
                  <a:pt x="42" y="0"/>
                </a:lnTo>
                <a:lnTo>
                  <a:pt x="61" y="103"/>
                </a:lnTo>
                <a:lnTo>
                  <a:pt x="45" y="103"/>
                </a:lnTo>
                <a:lnTo>
                  <a:pt x="39" y="81"/>
                </a:lnTo>
                <a:lnTo>
                  <a:pt x="20" y="81"/>
                </a:lnTo>
                <a:lnTo>
                  <a:pt x="17" y="103"/>
                </a:lnTo>
                <a:close/>
                <a:moveTo>
                  <a:pt x="22" y="64"/>
                </a:moveTo>
                <a:lnTo>
                  <a:pt x="39" y="64"/>
                </a:lnTo>
                <a:lnTo>
                  <a:pt x="31" y="20"/>
                </a:lnTo>
                <a:lnTo>
                  <a:pt x="22" y="64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" name="Freeform 29"/>
          <p:cNvSpPr>
            <a:spLocks noEditPoints="1"/>
          </p:cNvSpPr>
          <p:nvPr/>
        </p:nvSpPr>
        <p:spPr bwMode="auto">
          <a:xfrm>
            <a:off x="8231188" y="6100763"/>
            <a:ext cx="92075" cy="163512"/>
          </a:xfrm>
          <a:custGeom>
            <a:avLst/>
            <a:gdLst>
              <a:gd name="T0" fmla="*/ 2147483646 w 21"/>
              <a:gd name="T1" fmla="*/ 2147483646 h 37"/>
              <a:gd name="T2" fmla="*/ 0 w 21"/>
              <a:gd name="T3" fmla="*/ 2147483646 h 37"/>
              <a:gd name="T4" fmla="*/ 0 w 21"/>
              <a:gd name="T5" fmla="*/ 0 h 37"/>
              <a:gd name="T6" fmla="*/ 2147483646 w 21"/>
              <a:gd name="T7" fmla="*/ 0 h 37"/>
              <a:gd name="T8" fmla="*/ 2147483646 w 21"/>
              <a:gd name="T9" fmla="*/ 2147483646 h 37"/>
              <a:gd name="T10" fmla="*/ 2147483646 w 21"/>
              <a:gd name="T11" fmla="*/ 2147483646 h 37"/>
              <a:gd name="T12" fmla="*/ 2147483646 w 21"/>
              <a:gd name="T13" fmla="*/ 2147483646 h 37"/>
              <a:gd name="T14" fmla="*/ 2147483646 w 21"/>
              <a:gd name="T15" fmla="*/ 2147483646 h 37"/>
              <a:gd name="T16" fmla="*/ 2147483646 w 21"/>
              <a:gd name="T17" fmla="*/ 2147483646 h 37"/>
              <a:gd name="T18" fmla="*/ 2147483646 w 21"/>
              <a:gd name="T19" fmla="*/ 2147483646 h 37"/>
              <a:gd name="T20" fmla="*/ 2147483646 w 21"/>
              <a:gd name="T21" fmla="*/ 2147483646 h 37"/>
              <a:gd name="T22" fmla="*/ 2147483646 w 21"/>
              <a:gd name="T23" fmla="*/ 2147483646 h 37"/>
              <a:gd name="T24" fmla="*/ 2147483646 w 21"/>
              <a:gd name="T25" fmla="*/ 2147483646 h 37"/>
              <a:gd name="T26" fmla="*/ 2147483646 w 21"/>
              <a:gd name="T27" fmla="*/ 2147483646 h 37"/>
              <a:gd name="T28" fmla="*/ 2147483646 w 21"/>
              <a:gd name="T29" fmla="*/ 2147483646 h 37"/>
              <a:gd name="T30" fmla="*/ 2147483646 w 21"/>
              <a:gd name="T31" fmla="*/ 2147483646 h 37"/>
              <a:gd name="T32" fmla="*/ 2147483646 w 21"/>
              <a:gd name="T33" fmla="*/ 2147483646 h 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" h="37">
                <a:moveTo>
                  <a:pt x="7" y="37"/>
                </a:moveTo>
                <a:cubicBezTo>
                  <a:pt x="0" y="37"/>
                  <a:pt x="0" y="37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9" y="0"/>
                  <a:pt x="9" y="0"/>
                  <a:pt x="9" y="0"/>
                </a:cubicBezTo>
                <a:cubicBezTo>
                  <a:pt x="17" y="0"/>
                  <a:pt x="20" y="3"/>
                  <a:pt x="20" y="11"/>
                </a:cubicBezTo>
                <a:cubicBezTo>
                  <a:pt x="20" y="17"/>
                  <a:pt x="18" y="19"/>
                  <a:pt x="16" y="20"/>
                </a:cubicBezTo>
                <a:cubicBezTo>
                  <a:pt x="21" y="37"/>
                  <a:pt x="21" y="37"/>
                  <a:pt x="21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8" y="22"/>
                  <a:pt x="7" y="22"/>
                </a:cubicBezTo>
                <a:lnTo>
                  <a:pt x="7" y="37"/>
                </a:lnTo>
                <a:close/>
                <a:moveTo>
                  <a:pt x="7" y="17"/>
                </a:move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5"/>
                  <a:pt x="14" y="11"/>
                </a:cubicBezTo>
                <a:cubicBezTo>
                  <a:pt x="14" y="6"/>
                  <a:pt x="12" y="5"/>
                  <a:pt x="9" y="5"/>
                </a:cubicBezTo>
                <a:cubicBezTo>
                  <a:pt x="7" y="5"/>
                  <a:pt x="7" y="5"/>
                  <a:pt x="7" y="5"/>
                </a:cubicBezTo>
                <a:lnTo>
                  <a:pt x="7" y="17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Freeform 30"/>
          <p:cNvSpPr>
            <a:spLocks/>
          </p:cNvSpPr>
          <p:nvPr/>
        </p:nvSpPr>
        <p:spPr bwMode="auto">
          <a:xfrm>
            <a:off x="8340725" y="6100763"/>
            <a:ext cx="87313" cy="163512"/>
          </a:xfrm>
          <a:custGeom>
            <a:avLst/>
            <a:gdLst>
              <a:gd name="T0" fmla="*/ 0 w 55"/>
              <a:gd name="T1" fmla="*/ 2147483646 h 103"/>
              <a:gd name="T2" fmla="*/ 0 w 55"/>
              <a:gd name="T3" fmla="*/ 0 h 103"/>
              <a:gd name="T4" fmla="*/ 2147483646 w 55"/>
              <a:gd name="T5" fmla="*/ 0 h 103"/>
              <a:gd name="T6" fmla="*/ 2147483646 w 55"/>
              <a:gd name="T7" fmla="*/ 2147483646 h 103"/>
              <a:gd name="T8" fmla="*/ 2147483646 w 55"/>
              <a:gd name="T9" fmla="*/ 2147483646 h 103"/>
              <a:gd name="T10" fmla="*/ 2147483646 w 55"/>
              <a:gd name="T11" fmla="*/ 0 h 103"/>
              <a:gd name="T12" fmla="*/ 2147483646 w 55"/>
              <a:gd name="T13" fmla="*/ 0 h 103"/>
              <a:gd name="T14" fmla="*/ 2147483646 w 55"/>
              <a:gd name="T15" fmla="*/ 2147483646 h 103"/>
              <a:gd name="T16" fmla="*/ 2147483646 w 55"/>
              <a:gd name="T17" fmla="*/ 2147483646 h 103"/>
              <a:gd name="T18" fmla="*/ 2147483646 w 55"/>
              <a:gd name="T19" fmla="*/ 2147483646 h 103"/>
              <a:gd name="T20" fmla="*/ 2147483646 w 55"/>
              <a:gd name="T21" fmla="*/ 2147483646 h 103"/>
              <a:gd name="T22" fmla="*/ 2147483646 w 55"/>
              <a:gd name="T23" fmla="*/ 2147483646 h 103"/>
              <a:gd name="T24" fmla="*/ 0 w 55"/>
              <a:gd name="T25" fmla="*/ 2147483646 h 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" h="103">
                <a:moveTo>
                  <a:pt x="0" y="103"/>
                </a:moveTo>
                <a:lnTo>
                  <a:pt x="0" y="0"/>
                </a:lnTo>
                <a:lnTo>
                  <a:pt x="16" y="0"/>
                </a:lnTo>
                <a:lnTo>
                  <a:pt x="39" y="58"/>
                </a:lnTo>
                <a:lnTo>
                  <a:pt x="39" y="0"/>
                </a:lnTo>
                <a:lnTo>
                  <a:pt x="55" y="0"/>
                </a:lnTo>
                <a:lnTo>
                  <a:pt x="55" y="103"/>
                </a:lnTo>
                <a:lnTo>
                  <a:pt x="39" y="103"/>
                </a:lnTo>
                <a:lnTo>
                  <a:pt x="16" y="39"/>
                </a:lnTo>
                <a:lnTo>
                  <a:pt x="16" y="103"/>
                </a:lnTo>
                <a:lnTo>
                  <a:pt x="0" y="103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5" name="Freeform 31"/>
          <p:cNvSpPr>
            <a:spLocks/>
          </p:cNvSpPr>
          <p:nvPr/>
        </p:nvSpPr>
        <p:spPr bwMode="auto">
          <a:xfrm>
            <a:off x="8445500" y="6100763"/>
            <a:ext cx="84138" cy="163512"/>
          </a:xfrm>
          <a:custGeom>
            <a:avLst/>
            <a:gdLst>
              <a:gd name="T0" fmla="*/ 0 w 53"/>
              <a:gd name="T1" fmla="*/ 2147483646 h 103"/>
              <a:gd name="T2" fmla="*/ 0 w 53"/>
              <a:gd name="T3" fmla="*/ 0 h 103"/>
              <a:gd name="T4" fmla="*/ 2147483646 w 53"/>
              <a:gd name="T5" fmla="*/ 0 h 103"/>
              <a:gd name="T6" fmla="*/ 2147483646 w 53"/>
              <a:gd name="T7" fmla="*/ 2147483646 h 103"/>
              <a:gd name="T8" fmla="*/ 2147483646 w 53"/>
              <a:gd name="T9" fmla="*/ 2147483646 h 103"/>
              <a:gd name="T10" fmla="*/ 2147483646 w 53"/>
              <a:gd name="T11" fmla="*/ 2147483646 h 103"/>
              <a:gd name="T12" fmla="*/ 2147483646 w 53"/>
              <a:gd name="T13" fmla="*/ 2147483646 h 103"/>
              <a:gd name="T14" fmla="*/ 2147483646 w 53"/>
              <a:gd name="T15" fmla="*/ 2147483646 h 103"/>
              <a:gd name="T16" fmla="*/ 2147483646 w 53"/>
              <a:gd name="T17" fmla="*/ 2147483646 h 103"/>
              <a:gd name="T18" fmla="*/ 2147483646 w 53"/>
              <a:gd name="T19" fmla="*/ 2147483646 h 103"/>
              <a:gd name="T20" fmla="*/ 2147483646 w 53"/>
              <a:gd name="T21" fmla="*/ 2147483646 h 103"/>
              <a:gd name="T22" fmla="*/ 2147483646 w 53"/>
              <a:gd name="T23" fmla="*/ 2147483646 h 103"/>
              <a:gd name="T24" fmla="*/ 0 w 53"/>
              <a:gd name="T25" fmla="*/ 2147483646 h 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103">
                <a:moveTo>
                  <a:pt x="0" y="103"/>
                </a:moveTo>
                <a:lnTo>
                  <a:pt x="0" y="0"/>
                </a:lnTo>
                <a:lnTo>
                  <a:pt x="50" y="0"/>
                </a:lnTo>
                <a:lnTo>
                  <a:pt x="50" y="14"/>
                </a:lnTo>
                <a:lnTo>
                  <a:pt x="19" y="14"/>
                </a:lnTo>
                <a:lnTo>
                  <a:pt x="19" y="42"/>
                </a:lnTo>
                <a:lnTo>
                  <a:pt x="42" y="42"/>
                </a:lnTo>
                <a:lnTo>
                  <a:pt x="42" y="58"/>
                </a:lnTo>
                <a:lnTo>
                  <a:pt x="19" y="58"/>
                </a:lnTo>
                <a:lnTo>
                  <a:pt x="19" y="89"/>
                </a:lnTo>
                <a:lnTo>
                  <a:pt x="53" y="89"/>
                </a:lnTo>
                <a:lnTo>
                  <a:pt x="53" y="103"/>
                </a:lnTo>
                <a:lnTo>
                  <a:pt x="0" y="103"/>
                </a:lnTo>
                <a:close/>
              </a:path>
            </a:pathLst>
          </a:custGeom>
          <a:solidFill>
            <a:srgbClr val="007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8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H="1">
            <a:off x="2289175" y="1528763"/>
            <a:ext cx="1076325" cy="383381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itre 14"/>
          <p:cNvSpPr>
            <a:spLocks noGrp="1"/>
          </p:cNvSpPr>
          <p:nvPr>
            <p:ph type="title"/>
          </p:nvPr>
        </p:nvSpPr>
        <p:spPr>
          <a:xfrm>
            <a:off x="3589506" y="2042810"/>
            <a:ext cx="5074434" cy="208749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7862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D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027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1028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3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4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5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5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1047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8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9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0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1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2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3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7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9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7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1069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0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1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2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3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4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6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7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2051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2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3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7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8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3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4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7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2092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3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4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5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6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7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8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9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0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8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3075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8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9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0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1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6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7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1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7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8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1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2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3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5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8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9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0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1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2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3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4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3116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7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8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9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20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21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22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23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24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4099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0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1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2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3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4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5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6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7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8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09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0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1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2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3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4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5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1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5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6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7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8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9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0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1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2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3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4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5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6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7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8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4140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1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2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3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4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5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6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7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48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A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5123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4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5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6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7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8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9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0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1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2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3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4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5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6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7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8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9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9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0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1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2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3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4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5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6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7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8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9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0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1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2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5164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5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6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7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8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9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0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1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C2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e 2"/>
          <p:cNvGrpSpPr>
            <a:grpSpLocks/>
          </p:cNvGrpSpPr>
          <p:nvPr/>
        </p:nvGrpSpPr>
        <p:grpSpPr bwMode="auto">
          <a:xfrm>
            <a:off x="0" y="4097338"/>
            <a:ext cx="1865313" cy="2770187"/>
            <a:chOff x="-1200150" y="1919287"/>
            <a:chExt cx="1657350" cy="2438401"/>
          </a:xfrm>
        </p:grpSpPr>
        <p:sp>
          <p:nvSpPr>
            <p:cNvPr id="6147" name="Freeform 5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48" name="Freeform 19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49" name="Freeform 29"/>
            <p:cNvSpPr>
              <a:spLocks/>
            </p:cNvSpPr>
            <p:nvPr/>
          </p:nvSpPr>
          <p:spPr bwMode="auto">
            <a:xfrm>
              <a:off x="-64770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0 w 27"/>
                <a:gd name="T9" fmla="*/ 2147483646 h 63"/>
                <a:gd name="T10" fmla="*/ 0 w 27"/>
                <a:gd name="T11" fmla="*/ 0 h 63"/>
                <a:gd name="T12" fmla="*/ 2147483646 w 2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63">
                  <a:moveTo>
                    <a:pt x="5" y="0"/>
                  </a:move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0" name="Freeform 43"/>
            <p:cNvSpPr>
              <a:spLocks/>
            </p:cNvSpPr>
            <p:nvPr/>
          </p:nvSpPr>
          <p:spPr bwMode="auto">
            <a:xfrm>
              <a:off x="-647700" y="3829050"/>
              <a:ext cx="85725" cy="177800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2147483646 h 25"/>
                <a:gd name="T4" fmla="*/ 2147483646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0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2147483646 w 12"/>
                <a:gd name="T17" fmla="*/ 2147483646 h 25"/>
                <a:gd name="T18" fmla="*/ 0 w 12"/>
                <a:gd name="T19" fmla="*/ 2147483646 h 25"/>
                <a:gd name="T20" fmla="*/ 2147483646 w 12"/>
                <a:gd name="T21" fmla="*/ 0 h 25"/>
                <a:gd name="T22" fmla="*/ 2147483646 w 12"/>
                <a:gd name="T23" fmla="*/ 2147483646 h 25"/>
                <a:gd name="T24" fmla="*/ 2147483646 w 12"/>
                <a:gd name="T25" fmla="*/ 214748364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25">
                  <a:moveTo>
                    <a:pt x="8" y="7"/>
                  </a:move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12" y="12"/>
                    <a:pt x="12" y="19"/>
                  </a:cubicBezTo>
                  <a:cubicBezTo>
                    <a:pt x="12" y="23"/>
                    <a:pt x="10" y="25"/>
                    <a:pt x="6" y="25"/>
                  </a:cubicBezTo>
                  <a:cubicBezTo>
                    <a:pt x="2" y="25"/>
                    <a:pt x="0" y="22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1"/>
                    <a:pt x="9" y="21"/>
                    <a:pt x="9" y="19"/>
                  </a:cubicBezTo>
                  <a:cubicBezTo>
                    <a:pt x="9" y="14"/>
                    <a:pt x="0" y="13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1" name="Freeform 6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2" name="Freeform 7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3" name="Freeform 8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4" name="Freeform 9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5" name="Freeform 10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6" name="Freeform 11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7" name="Freeform 12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8" name="Freeform 13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9" name="Freeform 14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0" name="Freeform 15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1" name="Freeform 16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2" name="Freeform 17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3" name="Freeform 18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9" name="Freeform 25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0" name="Freeform 26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3" name="Freeform 30"/>
            <p:cNvSpPr>
              <a:spLocks/>
            </p:cNvSpPr>
            <p:nvPr/>
          </p:nvSpPr>
          <p:spPr bwMode="auto">
            <a:xfrm>
              <a:off x="-590550" y="4064000"/>
              <a:ext cx="42863" cy="100013"/>
            </a:xfrm>
            <a:custGeom>
              <a:avLst/>
              <a:gdLst>
                <a:gd name="T0" fmla="*/ 2147483646 w 27"/>
                <a:gd name="T1" fmla="*/ 0 h 63"/>
                <a:gd name="T2" fmla="*/ 2147483646 w 27"/>
                <a:gd name="T3" fmla="*/ 2147483646 h 63"/>
                <a:gd name="T4" fmla="*/ 2147483646 w 27"/>
                <a:gd name="T5" fmla="*/ 2147483646 h 63"/>
                <a:gd name="T6" fmla="*/ 2147483646 w 27"/>
                <a:gd name="T7" fmla="*/ 2147483646 h 63"/>
                <a:gd name="T8" fmla="*/ 2147483646 w 27"/>
                <a:gd name="T9" fmla="*/ 2147483646 h 63"/>
                <a:gd name="T10" fmla="*/ 2147483646 w 27"/>
                <a:gd name="T11" fmla="*/ 2147483646 h 63"/>
                <a:gd name="T12" fmla="*/ 2147483646 w 27"/>
                <a:gd name="T13" fmla="*/ 2147483646 h 63"/>
                <a:gd name="T14" fmla="*/ 2147483646 w 27"/>
                <a:gd name="T15" fmla="*/ 2147483646 h 63"/>
                <a:gd name="T16" fmla="*/ 2147483646 w 27"/>
                <a:gd name="T17" fmla="*/ 2147483646 h 63"/>
                <a:gd name="T18" fmla="*/ 2147483646 w 27"/>
                <a:gd name="T19" fmla="*/ 2147483646 h 63"/>
                <a:gd name="T20" fmla="*/ 0 w 27"/>
                <a:gd name="T21" fmla="*/ 2147483646 h 63"/>
                <a:gd name="T22" fmla="*/ 0 w 27"/>
                <a:gd name="T23" fmla="*/ 0 h 63"/>
                <a:gd name="T24" fmla="*/ 2147483646 w 27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27" y="5"/>
                  </a:lnTo>
                  <a:lnTo>
                    <a:pt x="5" y="5"/>
                  </a:lnTo>
                  <a:lnTo>
                    <a:pt x="5" y="27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5" y="32"/>
                  </a:lnTo>
                  <a:lnTo>
                    <a:pt x="5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4" name="Freeform 31"/>
            <p:cNvSpPr>
              <a:spLocks noEditPoints="1"/>
            </p:cNvSpPr>
            <p:nvPr/>
          </p:nvSpPr>
          <p:spPr bwMode="auto">
            <a:xfrm>
              <a:off x="-496888" y="4064000"/>
              <a:ext cx="50800" cy="100013"/>
            </a:xfrm>
            <a:custGeom>
              <a:avLst/>
              <a:gdLst>
                <a:gd name="T0" fmla="*/ 2147483646 w 7"/>
                <a:gd name="T1" fmla="*/ 2147483646 h 14"/>
                <a:gd name="T2" fmla="*/ 2147483646 w 7"/>
                <a:gd name="T3" fmla="*/ 2147483646 h 14"/>
                <a:gd name="T4" fmla="*/ 2147483646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2147483646 h 14"/>
                <a:gd name="T10" fmla="*/ 2147483646 w 7"/>
                <a:gd name="T11" fmla="*/ 2147483646 h 14"/>
                <a:gd name="T12" fmla="*/ 0 w 7"/>
                <a:gd name="T13" fmla="*/ 0 h 14"/>
                <a:gd name="T14" fmla="*/ 2147483646 w 7"/>
                <a:gd name="T15" fmla="*/ 0 h 14"/>
                <a:gd name="T16" fmla="*/ 2147483646 w 7"/>
                <a:gd name="T17" fmla="*/ 2147483646 h 14"/>
                <a:gd name="T18" fmla="*/ 2147483646 w 7"/>
                <a:gd name="T19" fmla="*/ 2147483646 h 14"/>
                <a:gd name="T20" fmla="*/ 0 w 7"/>
                <a:gd name="T21" fmla="*/ 2147483646 h 14"/>
                <a:gd name="T22" fmla="*/ 0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4">
                  <a:moveTo>
                    <a:pt x="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5" y="13"/>
                    <a:pt x="6" y="12"/>
                    <a:pt x="6" y="7"/>
                  </a:cubicBezTo>
                  <a:cubicBezTo>
                    <a:pt x="6" y="2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7"/>
                  </a:cubicBezTo>
                  <a:cubicBezTo>
                    <a:pt x="7" y="12"/>
                    <a:pt x="6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5" name="Freeform 32"/>
            <p:cNvSpPr>
              <a:spLocks noEditPoints="1"/>
            </p:cNvSpPr>
            <p:nvPr/>
          </p:nvSpPr>
          <p:spPr bwMode="auto">
            <a:xfrm>
              <a:off x="-425450" y="4035425"/>
              <a:ext cx="50800" cy="128588"/>
            </a:xfrm>
            <a:custGeom>
              <a:avLst/>
              <a:gdLst>
                <a:gd name="T0" fmla="*/ 2147483646 w 32"/>
                <a:gd name="T1" fmla="*/ 2147483646 h 81"/>
                <a:gd name="T2" fmla="*/ 2147483646 w 32"/>
                <a:gd name="T3" fmla="*/ 2147483646 h 81"/>
                <a:gd name="T4" fmla="*/ 2147483646 w 32"/>
                <a:gd name="T5" fmla="*/ 0 h 81"/>
                <a:gd name="T6" fmla="*/ 2147483646 w 32"/>
                <a:gd name="T7" fmla="*/ 0 h 81"/>
                <a:gd name="T8" fmla="*/ 2147483646 w 32"/>
                <a:gd name="T9" fmla="*/ 2147483646 h 81"/>
                <a:gd name="T10" fmla="*/ 2147483646 w 32"/>
                <a:gd name="T11" fmla="*/ 2147483646 h 81"/>
                <a:gd name="T12" fmla="*/ 2147483646 w 32"/>
                <a:gd name="T13" fmla="*/ 2147483646 h 81"/>
                <a:gd name="T14" fmla="*/ 2147483646 w 32"/>
                <a:gd name="T15" fmla="*/ 2147483646 h 81"/>
                <a:gd name="T16" fmla="*/ 2147483646 w 32"/>
                <a:gd name="T17" fmla="*/ 2147483646 h 81"/>
                <a:gd name="T18" fmla="*/ 2147483646 w 32"/>
                <a:gd name="T19" fmla="*/ 2147483646 h 81"/>
                <a:gd name="T20" fmla="*/ 2147483646 w 32"/>
                <a:gd name="T21" fmla="*/ 2147483646 h 81"/>
                <a:gd name="T22" fmla="*/ 2147483646 w 32"/>
                <a:gd name="T23" fmla="*/ 2147483646 h 81"/>
                <a:gd name="T24" fmla="*/ 2147483646 w 32"/>
                <a:gd name="T25" fmla="*/ 2147483646 h 81"/>
                <a:gd name="T26" fmla="*/ 2147483646 w 32"/>
                <a:gd name="T27" fmla="*/ 2147483646 h 81"/>
                <a:gd name="T28" fmla="*/ 2147483646 w 32"/>
                <a:gd name="T29" fmla="*/ 2147483646 h 81"/>
                <a:gd name="T30" fmla="*/ 0 w 32"/>
                <a:gd name="T31" fmla="*/ 2147483646 h 81"/>
                <a:gd name="T32" fmla="*/ 0 w 32"/>
                <a:gd name="T33" fmla="*/ 2147483646 h 81"/>
                <a:gd name="T34" fmla="*/ 2147483646 w 32"/>
                <a:gd name="T35" fmla="*/ 2147483646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81">
                  <a:moveTo>
                    <a:pt x="14" y="14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14" y="14"/>
                  </a:lnTo>
                  <a:close/>
                  <a:moveTo>
                    <a:pt x="27" y="18"/>
                  </a:moveTo>
                  <a:lnTo>
                    <a:pt x="27" y="23"/>
                  </a:lnTo>
                  <a:lnTo>
                    <a:pt x="5" y="23"/>
                  </a:lnTo>
                  <a:lnTo>
                    <a:pt x="5" y="45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5" y="50"/>
                  </a:lnTo>
                  <a:lnTo>
                    <a:pt x="5" y="77"/>
                  </a:lnTo>
                  <a:lnTo>
                    <a:pt x="32" y="77"/>
                  </a:lnTo>
                  <a:lnTo>
                    <a:pt x="32" y="81"/>
                  </a:lnTo>
                  <a:lnTo>
                    <a:pt x="0" y="81"/>
                  </a:lnTo>
                  <a:lnTo>
                    <a:pt x="0" y="1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6" name="Freeform 33"/>
            <p:cNvSpPr>
              <a:spLocks noEditPoints="1"/>
            </p:cNvSpPr>
            <p:nvPr/>
          </p:nvSpPr>
          <p:spPr bwMode="auto">
            <a:xfrm>
              <a:off x="-368300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0 w 8"/>
                <a:gd name="T25" fmla="*/ 2147483646 h 14"/>
                <a:gd name="T26" fmla="*/ 0 w 8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7" name="Freeform 34"/>
            <p:cNvSpPr>
              <a:spLocks noEditPoints="1"/>
            </p:cNvSpPr>
            <p:nvPr/>
          </p:nvSpPr>
          <p:spPr bwMode="auto">
            <a:xfrm>
              <a:off x="-311150" y="4064000"/>
              <a:ext cx="65088" cy="100013"/>
            </a:xfrm>
            <a:custGeom>
              <a:avLst/>
              <a:gdLst>
                <a:gd name="T0" fmla="*/ 2147483646 w 41"/>
                <a:gd name="T1" fmla="*/ 2147483646 h 63"/>
                <a:gd name="T2" fmla="*/ 2147483646 w 41"/>
                <a:gd name="T3" fmla="*/ 2147483646 h 63"/>
                <a:gd name="T4" fmla="*/ 2147483646 w 41"/>
                <a:gd name="T5" fmla="*/ 2147483646 h 63"/>
                <a:gd name="T6" fmla="*/ 2147483646 w 41"/>
                <a:gd name="T7" fmla="*/ 2147483646 h 63"/>
                <a:gd name="T8" fmla="*/ 2147483646 w 41"/>
                <a:gd name="T9" fmla="*/ 2147483646 h 63"/>
                <a:gd name="T10" fmla="*/ 2147483646 w 41"/>
                <a:gd name="T11" fmla="*/ 0 h 63"/>
                <a:gd name="T12" fmla="*/ 2147483646 w 41"/>
                <a:gd name="T13" fmla="*/ 2147483646 h 63"/>
                <a:gd name="T14" fmla="*/ 2147483646 w 41"/>
                <a:gd name="T15" fmla="*/ 2147483646 h 63"/>
                <a:gd name="T16" fmla="*/ 2147483646 w 41"/>
                <a:gd name="T17" fmla="*/ 2147483646 h 63"/>
                <a:gd name="T18" fmla="*/ 2147483646 w 41"/>
                <a:gd name="T19" fmla="*/ 2147483646 h 63"/>
                <a:gd name="T20" fmla="*/ 2147483646 w 41"/>
                <a:gd name="T21" fmla="*/ 2147483646 h 63"/>
                <a:gd name="T22" fmla="*/ 0 w 41"/>
                <a:gd name="T23" fmla="*/ 2147483646 h 63"/>
                <a:gd name="T24" fmla="*/ 2147483646 w 41"/>
                <a:gd name="T25" fmla="*/ 0 h 63"/>
                <a:gd name="T26" fmla="*/ 2147483646 w 41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63">
                  <a:moveTo>
                    <a:pt x="14" y="36"/>
                  </a:moveTo>
                  <a:lnTo>
                    <a:pt x="28" y="36"/>
                  </a:lnTo>
                  <a:lnTo>
                    <a:pt x="18" y="5"/>
                  </a:lnTo>
                  <a:lnTo>
                    <a:pt x="14" y="36"/>
                  </a:lnTo>
                  <a:close/>
                  <a:moveTo>
                    <a:pt x="23" y="0"/>
                  </a:moveTo>
                  <a:lnTo>
                    <a:pt x="41" y="63"/>
                  </a:lnTo>
                  <a:lnTo>
                    <a:pt x="32" y="63"/>
                  </a:lnTo>
                  <a:lnTo>
                    <a:pt x="28" y="45"/>
                  </a:lnTo>
                  <a:lnTo>
                    <a:pt x="9" y="4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14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8" name="Freeform 35"/>
            <p:cNvSpPr>
              <a:spLocks noEditPoints="1"/>
            </p:cNvSpPr>
            <p:nvPr/>
          </p:nvSpPr>
          <p:spPr bwMode="auto">
            <a:xfrm>
              <a:off x="-238125" y="4064000"/>
              <a:ext cx="57150" cy="100013"/>
            </a:xfrm>
            <a:custGeom>
              <a:avLst/>
              <a:gdLst>
                <a:gd name="T0" fmla="*/ 2147483646 w 8"/>
                <a:gd name="T1" fmla="*/ 2147483646 h 14"/>
                <a:gd name="T2" fmla="*/ 2147483646 w 8"/>
                <a:gd name="T3" fmla="*/ 2147483646 h 14"/>
                <a:gd name="T4" fmla="*/ 2147483646 w 8"/>
                <a:gd name="T5" fmla="*/ 2147483646 h 14"/>
                <a:gd name="T6" fmla="*/ 2147483646 w 8"/>
                <a:gd name="T7" fmla="*/ 2147483646 h 14"/>
                <a:gd name="T8" fmla="*/ 2147483646 w 8"/>
                <a:gd name="T9" fmla="*/ 2147483646 h 14"/>
                <a:gd name="T10" fmla="*/ 2147483646 w 8"/>
                <a:gd name="T11" fmla="*/ 2147483646 h 14"/>
                <a:gd name="T12" fmla="*/ 0 w 8"/>
                <a:gd name="T13" fmla="*/ 0 h 14"/>
                <a:gd name="T14" fmla="*/ 2147483646 w 8"/>
                <a:gd name="T15" fmla="*/ 0 h 14"/>
                <a:gd name="T16" fmla="*/ 2147483646 w 8"/>
                <a:gd name="T17" fmla="*/ 2147483646 h 14"/>
                <a:gd name="T18" fmla="*/ 2147483646 w 8"/>
                <a:gd name="T19" fmla="*/ 2147483646 h 14"/>
                <a:gd name="T20" fmla="*/ 2147483646 w 8"/>
                <a:gd name="T21" fmla="*/ 2147483646 h 14"/>
                <a:gd name="T22" fmla="*/ 2147483646 w 8"/>
                <a:gd name="T23" fmla="*/ 2147483646 h 14"/>
                <a:gd name="T24" fmla="*/ 2147483646 w 8"/>
                <a:gd name="T25" fmla="*/ 2147483646 h 14"/>
                <a:gd name="T26" fmla="*/ 2147483646 w 8"/>
                <a:gd name="T27" fmla="*/ 2147483646 h 14"/>
                <a:gd name="T28" fmla="*/ 2147483646 w 8"/>
                <a:gd name="T29" fmla="*/ 2147483646 h 14"/>
                <a:gd name="T30" fmla="*/ 0 w 8"/>
                <a:gd name="T31" fmla="*/ 2147483646 h 14"/>
                <a:gd name="T32" fmla="*/ 0 w 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6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7" y="6"/>
                    <a:pt x="5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9" name="Freeform 36"/>
            <p:cNvSpPr>
              <a:spLocks/>
            </p:cNvSpPr>
            <p:nvPr/>
          </p:nvSpPr>
          <p:spPr bwMode="auto">
            <a:xfrm>
              <a:off x="-18097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0" name="Freeform 37"/>
            <p:cNvSpPr>
              <a:spLocks/>
            </p:cNvSpPr>
            <p:nvPr/>
          </p:nvSpPr>
          <p:spPr bwMode="auto">
            <a:xfrm>
              <a:off x="-117475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1" name="Freeform 38"/>
            <p:cNvSpPr>
              <a:spLocks/>
            </p:cNvSpPr>
            <p:nvPr/>
          </p:nvSpPr>
          <p:spPr bwMode="auto">
            <a:xfrm>
              <a:off x="-52388" y="4064000"/>
              <a:ext cx="71438" cy="100013"/>
            </a:xfrm>
            <a:custGeom>
              <a:avLst/>
              <a:gdLst>
                <a:gd name="T0" fmla="*/ 2147483646 w 45"/>
                <a:gd name="T1" fmla="*/ 0 h 63"/>
                <a:gd name="T2" fmla="*/ 2147483646 w 45"/>
                <a:gd name="T3" fmla="*/ 2147483646 h 63"/>
                <a:gd name="T4" fmla="*/ 2147483646 w 45"/>
                <a:gd name="T5" fmla="*/ 2147483646 h 63"/>
                <a:gd name="T6" fmla="*/ 2147483646 w 45"/>
                <a:gd name="T7" fmla="*/ 0 h 63"/>
                <a:gd name="T8" fmla="*/ 2147483646 w 45"/>
                <a:gd name="T9" fmla="*/ 0 h 63"/>
                <a:gd name="T10" fmla="*/ 2147483646 w 45"/>
                <a:gd name="T11" fmla="*/ 2147483646 h 63"/>
                <a:gd name="T12" fmla="*/ 2147483646 w 45"/>
                <a:gd name="T13" fmla="*/ 2147483646 h 63"/>
                <a:gd name="T14" fmla="*/ 2147483646 w 45"/>
                <a:gd name="T15" fmla="*/ 2147483646 h 63"/>
                <a:gd name="T16" fmla="*/ 2147483646 w 45"/>
                <a:gd name="T17" fmla="*/ 2147483646 h 63"/>
                <a:gd name="T18" fmla="*/ 2147483646 w 45"/>
                <a:gd name="T19" fmla="*/ 2147483646 h 63"/>
                <a:gd name="T20" fmla="*/ 2147483646 w 45"/>
                <a:gd name="T21" fmla="*/ 2147483646 h 63"/>
                <a:gd name="T22" fmla="*/ 2147483646 w 45"/>
                <a:gd name="T23" fmla="*/ 2147483646 h 63"/>
                <a:gd name="T24" fmla="*/ 2147483646 w 45"/>
                <a:gd name="T25" fmla="*/ 2147483646 h 63"/>
                <a:gd name="T26" fmla="*/ 2147483646 w 45"/>
                <a:gd name="T27" fmla="*/ 2147483646 h 63"/>
                <a:gd name="T28" fmla="*/ 0 w 45"/>
                <a:gd name="T29" fmla="*/ 2147483646 h 63"/>
                <a:gd name="T30" fmla="*/ 0 w 45"/>
                <a:gd name="T31" fmla="*/ 0 h 63"/>
                <a:gd name="T32" fmla="*/ 2147483646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63">
                  <a:moveTo>
                    <a:pt x="14" y="0"/>
                  </a:moveTo>
                  <a:lnTo>
                    <a:pt x="23" y="4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41" y="63"/>
                  </a:lnTo>
                  <a:lnTo>
                    <a:pt x="41" y="5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2" name="Freeform 39"/>
            <p:cNvSpPr>
              <a:spLocks/>
            </p:cNvSpPr>
            <p:nvPr/>
          </p:nvSpPr>
          <p:spPr bwMode="auto">
            <a:xfrm>
              <a:off x="33338" y="4064000"/>
              <a:ext cx="50800" cy="100013"/>
            </a:xfrm>
            <a:custGeom>
              <a:avLst/>
              <a:gdLst>
                <a:gd name="T0" fmla="*/ 2147483646 w 32"/>
                <a:gd name="T1" fmla="*/ 0 h 63"/>
                <a:gd name="T2" fmla="*/ 2147483646 w 32"/>
                <a:gd name="T3" fmla="*/ 2147483646 h 63"/>
                <a:gd name="T4" fmla="*/ 2147483646 w 32"/>
                <a:gd name="T5" fmla="*/ 2147483646 h 63"/>
                <a:gd name="T6" fmla="*/ 2147483646 w 32"/>
                <a:gd name="T7" fmla="*/ 2147483646 h 63"/>
                <a:gd name="T8" fmla="*/ 2147483646 w 32"/>
                <a:gd name="T9" fmla="*/ 2147483646 h 63"/>
                <a:gd name="T10" fmla="*/ 2147483646 w 32"/>
                <a:gd name="T11" fmla="*/ 2147483646 h 63"/>
                <a:gd name="T12" fmla="*/ 2147483646 w 32"/>
                <a:gd name="T13" fmla="*/ 2147483646 h 63"/>
                <a:gd name="T14" fmla="*/ 2147483646 w 32"/>
                <a:gd name="T15" fmla="*/ 2147483646 h 63"/>
                <a:gd name="T16" fmla="*/ 2147483646 w 32"/>
                <a:gd name="T17" fmla="*/ 2147483646 h 63"/>
                <a:gd name="T18" fmla="*/ 2147483646 w 32"/>
                <a:gd name="T19" fmla="*/ 2147483646 h 63"/>
                <a:gd name="T20" fmla="*/ 0 w 32"/>
                <a:gd name="T21" fmla="*/ 2147483646 h 63"/>
                <a:gd name="T22" fmla="*/ 0 w 32"/>
                <a:gd name="T23" fmla="*/ 0 h 63"/>
                <a:gd name="T24" fmla="*/ 2147483646 w 32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3">
                  <a:moveTo>
                    <a:pt x="32" y="0"/>
                  </a:moveTo>
                  <a:lnTo>
                    <a:pt x="32" y="5"/>
                  </a:lnTo>
                  <a:lnTo>
                    <a:pt x="9" y="5"/>
                  </a:lnTo>
                  <a:lnTo>
                    <a:pt x="9" y="27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9" y="32"/>
                  </a:lnTo>
                  <a:lnTo>
                    <a:pt x="9" y="59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3" name="Freeform 40"/>
            <p:cNvSpPr>
              <a:spLocks/>
            </p:cNvSpPr>
            <p:nvPr/>
          </p:nvSpPr>
          <p:spPr bwMode="auto">
            <a:xfrm>
              <a:off x="98425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0 h 63"/>
                <a:gd name="T8" fmla="*/ 2147483646 w 36"/>
                <a:gd name="T9" fmla="*/ 0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0 w 36"/>
                <a:gd name="T21" fmla="*/ 2147483646 h 63"/>
                <a:gd name="T22" fmla="*/ 0 w 36"/>
                <a:gd name="T23" fmla="*/ 0 h 63"/>
                <a:gd name="T24" fmla="*/ 2147483646 w 3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">
                  <a:moveTo>
                    <a:pt x="14" y="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9" y="5"/>
                  </a:lnTo>
                  <a:lnTo>
                    <a:pt x="9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4" name="Freeform 41"/>
            <p:cNvSpPr>
              <a:spLocks/>
            </p:cNvSpPr>
            <p:nvPr/>
          </p:nvSpPr>
          <p:spPr bwMode="auto">
            <a:xfrm>
              <a:off x="163513" y="4064000"/>
              <a:ext cx="57150" cy="100013"/>
            </a:xfrm>
            <a:custGeom>
              <a:avLst/>
              <a:gdLst>
                <a:gd name="T0" fmla="*/ 2147483646 w 36"/>
                <a:gd name="T1" fmla="*/ 0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0 w 36"/>
                <a:gd name="T13" fmla="*/ 2147483646 h 63"/>
                <a:gd name="T14" fmla="*/ 0 w 36"/>
                <a:gd name="T15" fmla="*/ 0 h 63"/>
                <a:gd name="T16" fmla="*/ 2147483646 w 3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63">
                  <a:moveTo>
                    <a:pt x="36" y="0"/>
                  </a:moveTo>
                  <a:lnTo>
                    <a:pt x="36" y="5"/>
                  </a:lnTo>
                  <a:lnTo>
                    <a:pt x="22" y="5"/>
                  </a:lnTo>
                  <a:lnTo>
                    <a:pt x="22" y="63"/>
                  </a:lnTo>
                  <a:lnTo>
                    <a:pt x="13" y="6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5" name="Freeform 42"/>
            <p:cNvSpPr>
              <a:spLocks noEditPoints="1"/>
            </p:cNvSpPr>
            <p:nvPr/>
          </p:nvSpPr>
          <p:spPr bwMode="auto">
            <a:xfrm>
              <a:off x="-174625" y="3878263"/>
              <a:ext cx="57150" cy="85725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2147483646 w 8"/>
                <a:gd name="T17" fmla="*/ 2147483646 h 12"/>
                <a:gd name="T18" fmla="*/ 2147483646 w 8"/>
                <a:gd name="T19" fmla="*/ 2147483646 h 12"/>
                <a:gd name="T20" fmla="*/ 2147483646 w 8"/>
                <a:gd name="T21" fmla="*/ 2147483646 h 12"/>
                <a:gd name="T22" fmla="*/ 2147483646 w 8"/>
                <a:gd name="T23" fmla="*/ 2147483646 h 12"/>
                <a:gd name="T24" fmla="*/ 2147483646 w 8"/>
                <a:gd name="T25" fmla="*/ 2147483646 h 12"/>
                <a:gd name="T26" fmla="*/ 2147483646 w 8"/>
                <a:gd name="T27" fmla="*/ 2147483646 h 12"/>
                <a:gd name="T28" fmla="*/ 2147483646 w 8"/>
                <a:gd name="T29" fmla="*/ 2147483646 h 12"/>
                <a:gd name="T30" fmla="*/ 2147483646 w 8"/>
                <a:gd name="T31" fmla="*/ 2147483646 h 12"/>
                <a:gd name="T32" fmla="*/ 0 w 8"/>
                <a:gd name="T33" fmla="*/ 2147483646 h 12"/>
                <a:gd name="T34" fmla="*/ 2147483646 w 8"/>
                <a:gd name="T35" fmla="*/ 2147483646 h 12"/>
                <a:gd name="T36" fmla="*/ 2147483646 w 8"/>
                <a:gd name="T37" fmla="*/ 2147483646 h 12"/>
                <a:gd name="T38" fmla="*/ 2147483646 w 8"/>
                <a:gd name="T39" fmla="*/ 0 h 12"/>
                <a:gd name="T40" fmla="*/ 2147483646 w 8"/>
                <a:gd name="T41" fmla="*/ 2147483646 h 12"/>
                <a:gd name="T42" fmla="*/ 2147483646 w 8"/>
                <a:gd name="T43" fmla="*/ 2147483646 h 12"/>
                <a:gd name="T44" fmla="*/ 2147483646 w 8"/>
                <a:gd name="T45" fmla="*/ 2147483646 h 12"/>
                <a:gd name="T46" fmla="*/ 2147483646 w 8"/>
                <a:gd name="T47" fmla="*/ 2147483646 h 12"/>
                <a:gd name="T48" fmla="*/ 2147483646 w 8"/>
                <a:gd name="T49" fmla="*/ 2147483646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" h="12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moveTo>
                    <a:pt x="3" y="11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moveTo>
                    <a:pt x="8" y="7"/>
                  </a:moveTo>
                  <a:cubicBezTo>
                    <a:pt x="8" y="8"/>
                    <a:pt x="7" y="9"/>
                    <a:pt x="7" y="10"/>
                  </a:cubicBezTo>
                  <a:cubicBezTo>
                    <a:pt x="7" y="10"/>
                    <a:pt x="7" y="10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8"/>
                    <a:pt x="6" y="7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6" name="Freeform 44"/>
            <p:cNvSpPr>
              <a:spLocks/>
            </p:cNvSpPr>
            <p:nvPr/>
          </p:nvSpPr>
          <p:spPr bwMode="auto">
            <a:xfrm>
              <a:off x="-539750" y="3835400"/>
              <a:ext cx="77788" cy="171450"/>
            </a:xfrm>
            <a:custGeom>
              <a:avLst/>
              <a:gdLst>
                <a:gd name="T0" fmla="*/ 0 w 49"/>
                <a:gd name="T1" fmla="*/ 2147483646 h 108"/>
                <a:gd name="T2" fmla="*/ 0 w 49"/>
                <a:gd name="T3" fmla="*/ 0 h 108"/>
                <a:gd name="T4" fmla="*/ 2147483646 w 49"/>
                <a:gd name="T5" fmla="*/ 0 h 108"/>
                <a:gd name="T6" fmla="*/ 2147483646 w 49"/>
                <a:gd name="T7" fmla="*/ 2147483646 h 108"/>
                <a:gd name="T8" fmla="*/ 2147483646 w 49"/>
                <a:gd name="T9" fmla="*/ 2147483646 h 108"/>
                <a:gd name="T10" fmla="*/ 2147483646 w 49"/>
                <a:gd name="T11" fmla="*/ 2147483646 h 108"/>
                <a:gd name="T12" fmla="*/ 2147483646 w 49"/>
                <a:gd name="T13" fmla="*/ 2147483646 h 108"/>
                <a:gd name="T14" fmla="*/ 2147483646 w 49"/>
                <a:gd name="T15" fmla="*/ 2147483646 h 108"/>
                <a:gd name="T16" fmla="*/ 2147483646 w 49"/>
                <a:gd name="T17" fmla="*/ 2147483646 h 108"/>
                <a:gd name="T18" fmla="*/ 2147483646 w 49"/>
                <a:gd name="T19" fmla="*/ 2147483646 h 108"/>
                <a:gd name="T20" fmla="*/ 2147483646 w 49"/>
                <a:gd name="T21" fmla="*/ 2147483646 h 108"/>
                <a:gd name="T22" fmla="*/ 2147483646 w 49"/>
                <a:gd name="T23" fmla="*/ 2147483646 h 108"/>
                <a:gd name="T24" fmla="*/ 0 w 49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108">
                  <a:moveTo>
                    <a:pt x="0" y="108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0" y="41"/>
                  </a:lnTo>
                  <a:lnTo>
                    <a:pt x="40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49" y="90"/>
                  </a:lnTo>
                  <a:lnTo>
                    <a:pt x="49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-439885" y="3835074"/>
              <a:ext cx="28210" cy="171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fr-FR" altLang="fr-FR"/>
            </a:p>
          </p:txBody>
        </p:sp>
        <p:sp>
          <p:nvSpPr>
            <p:cNvPr id="6188" name="Freeform 46"/>
            <p:cNvSpPr>
              <a:spLocks/>
            </p:cNvSpPr>
            <p:nvPr/>
          </p:nvSpPr>
          <p:spPr bwMode="auto">
            <a:xfrm>
              <a:off x="-38258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6" y="59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9" name="Freeform 47"/>
            <p:cNvSpPr>
              <a:spLocks/>
            </p:cNvSpPr>
            <p:nvPr/>
          </p:nvSpPr>
          <p:spPr bwMode="auto">
            <a:xfrm>
              <a:off x="-274638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8" y="14"/>
                  </a:lnTo>
                  <a:lnTo>
                    <a:pt x="18" y="41"/>
                  </a:lnTo>
                  <a:lnTo>
                    <a:pt x="45" y="41"/>
                  </a:lnTo>
                  <a:lnTo>
                    <a:pt x="45" y="59"/>
                  </a:lnTo>
                  <a:lnTo>
                    <a:pt x="18" y="59"/>
                  </a:lnTo>
                  <a:lnTo>
                    <a:pt x="18" y="90"/>
                  </a:lnTo>
                  <a:lnTo>
                    <a:pt x="54" y="90"/>
                  </a:lnTo>
                  <a:lnTo>
                    <a:pt x="5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0" name="Freeform 48"/>
            <p:cNvSpPr>
              <a:spLocks/>
            </p:cNvSpPr>
            <p:nvPr/>
          </p:nvSpPr>
          <p:spPr bwMode="auto">
            <a:xfrm>
              <a:off x="-88900" y="3835400"/>
              <a:ext cx="122238" cy="171450"/>
            </a:xfrm>
            <a:custGeom>
              <a:avLst/>
              <a:gdLst>
                <a:gd name="T0" fmla="*/ 2147483646 w 77"/>
                <a:gd name="T1" fmla="*/ 0 h 108"/>
                <a:gd name="T2" fmla="*/ 2147483646 w 77"/>
                <a:gd name="T3" fmla="*/ 2147483646 h 108"/>
                <a:gd name="T4" fmla="*/ 2147483646 w 77"/>
                <a:gd name="T5" fmla="*/ 2147483646 h 108"/>
                <a:gd name="T6" fmla="*/ 2147483646 w 77"/>
                <a:gd name="T7" fmla="*/ 2147483646 h 108"/>
                <a:gd name="T8" fmla="*/ 2147483646 w 77"/>
                <a:gd name="T9" fmla="*/ 2147483646 h 108"/>
                <a:gd name="T10" fmla="*/ 2147483646 w 77"/>
                <a:gd name="T11" fmla="*/ 2147483646 h 108"/>
                <a:gd name="T12" fmla="*/ 2147483646 w 77"/>
                <a:gd name="T13" fmla="*/ 2147483646 h 108"/>
                <a:gd name="T14" fmla="*/ 2147483646 w 77"/>
                <a:gd name="T15" fmla="*/ 2147483646 h 108"/>
                <a:gd name="T16" fmla="*/ 2147483646 w 77"/>
                <a:gd name="T17" fmla="*/ 2147483646 h 108"/>
                <a:gd name="T18" fmla="*/ 2147483646 w 77"/>
                <a:gd name="T19" fmla="*/ 2147483646 h 108"/>
                <a:gd name="T20" fmla="*/ 0 w 77"/>
                <a:gd name="T21" fmla="*/ 2147483646 h 108"/>
                <a:gd name="T22" fmla="*/ 0 w 77"/>
                <a:gd name="T23" fmla="*/ 0 h 108"/>
                <a:gd name="T24" fmla="*/ 2147483646 w 77"/>
                <a:gd name="T25" fmla="*/ 0 h 108"/>
                <a:gd name="T26" fmla="*/ 2147483646 w 77"/>
                <a:gd name="T27" fmla="*/ 2147483646 h 108"/>
                <a:gd name="T28" fmla="*/ 2147483646 w 77"/>
                <a:gd name="T29" fmla="*/ 2147483646 h 108"/>
                <a:gd name="T30" fmla="*/ 2147483646 w 77"/>
                <a:gd name="T31" fmla="*/ 0 h 108"/>
                <a:gd name="T32" fmla="*/ 2147483646 w 77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08">
                  <a:moveTo>
                    <a:pt x="77" y="0"/>
                  </a:moveTo>
                  <a:lnTo>
                    <a:pt x="77" y="108"/>
                  </a:lnTo>
                  <a:lnTo>
                    <a:pt x="59" y="108"/>
                  </a:lnTo>
                  <a:lnTo>
                    <a:pt x="59" y="27"/>
                  </a:lnTo>
                  <a:lnTo>
                    <a:pt x="41" y="108"/>
                  </a:lnTo>
                  <a:lnTo>
                    <a:pt x="32" y="108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7" y="63"/>
                  </a:lnTo>
                  <a:lnTo>
                    <a:pt x="5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1" name="Freeform 49"/>
            <p:cNvSpPr>
              <a:spLocks noEditPoints="1"/>
            </p:cNvSpPr>
            <p:nvPr/>
          </p:nvSpPr>
          <p:spPr bwMode="auto">
            <a:xfrm>
              <a:off x="41275" y="3835400"/>
              <a:ext cx="100013" cy="171450"/>
            </a:xfrm>
            <a:custGeom>
              <a:avLst/>
              <a:gdLst>
                <a:gd name="T0" fmla="*/ 2147483646 w 63"/>
                <a:gd name="T1" fmla="*/ 2147483646 h 108"/>
                <a:gd name="T2" fmla="*/ 2147483646 w 63"/>
                <a:gd name="T3" fmla="*/ 2147483646 h 108"/>
                <a:gd name="T4" fmla="*/ 2147483646 w 63"/>
                <a:gd name="T5" fmla="*/ 2147483646 h 108"/>
                <a:gd name="T6" fmla="*/ 2147483646 w 63"/>
                <a:gd name="T7" fmla="*/ 2147483646 h 108"/>
                <a:gd name="T8" fmla="*/ 2147483646 w 63"/>
                <a:gd name="T9" fmla="*/ 2147483646 h 108"/>
                <a:gd name="T10" fmla="*/ 2147483646 w 63"/>
                <a:gd name="T11" fmla="*/ 2147483646 h 108"/>
                <a:gd name="T12" fmla="*/ 0 w 63"/>
                <a:gd name="T13" fmla="*/ 2147483646 h 108"/>
                <a:gd name="T14" fmla="*/ 2147483646 w 63"/>
                <a:gd name="T15" fmla="*/ 0 h 108"/>
                <a:gd name="T16" fmla="*/ 2147483646 w 63"/>
                <a:gd name="T17" fmla="*/ 0 h 108"/>
                <a:gd name="T18" fmla="*/ 2147483646 w 63"/>
                <a:gd name="T19" fmla="*/ 2147483646 h 108"/>
                <a:gd name="T20" fmla="*/ 2147483646 w 63"/>
                <a:gd name="T21" fmla="*/ 2147483646 h 108"/>
                <a:gd name="T22" fmla="*/ 2147483646 w 63"/>
                <a:gd name="T23" fmla="*/ 2147483646 h 108"/>
                <a:gd name="T24" fmla="*/ 2147483646 w 63"/>
                <a:gd name="T25" fmla="*/ 2147483646 h 108"/>
                <a:gd name="T26" fmla="*/ 2147483646 w 63"/>
                <a:gd name="T27" fmla="*/ 2147483646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108">
                  <a:moveTo>
                    <a:pt x="22" y="68"/>
                  </a:moveTo>
                  <a:lnTo>
                    <a:pt x="36" y="68"/>
                  </a:lnTo>
                  <a:lnTo>
                    <a:pt x="31" y="23"/>
                  </a:lnTo>
                  <a:lnTo>
                    <a:pt x="22" y="68"/>
                  </a:lnTo>
                  <a:close/>
                  <a:moveTo>
                    <a:pt x="18" y="108"/>
                  </a:moveTo>
                  <a:lnTo>
                    <a:pt x="0" y="108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63" y="108"/>
                  </a:lnTo>
                  <a:lnTo>
                    <a:pt x="45" y="108"/>
                  </a:lnTo>
                  <a:lnTo>
                    <a:pt x="41" y="86"/>
                  </a:lnTo>
                  <a:lnTo>
                    <a:pt x="22" y="86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2" name="Freeform 50"/>
            <p:cNvSpPr>
              <a:spLocks noEditPoints="1"/>
            </p:cNvSpPr>
            <p:nvPr/>
          </p:nvSpPr>
          <p:spPr bwMode="auto">
            <a:xfrm>
              <a:off x="149225" y="3835400"/>
              <a:ext cx="92075" cy="171450"/>
            </a:xfrm>
            <a:custGeom>
              <a:avLst/>
              <a:gdLst>
                <a:gd name="T0" fmla="*/ 2147483646 w 13"/>
                <a:gd name="T1" fmla="*/ 2147483646 h 24"/>
                <a:gd name="T2" fmla="*/ 2147483646 w 13"/>
                <a:gd name="T3" fmla="*/ 2147483646 h 24"/>
                <a:gd name="T4" fmla="*/ 2147483646 w 13"/>
                <a:gd name="T5" fmla="*/ 2147483646 h 24"/>
                <a:gd name="T6" fmla="*/ 2147483646 w 13"/>
                <a:gd name="T7" fmla="*/ 2147483646 h 24"/>
                <a:gd name="T8" fmla="*/ 2147483646 w 13"/>
                <a:gd name="T9" fmla="*/ 2147483646 h 24"/>
                <a:gd name="T10" fmla="*/ 2147483646 w 13"/>
                <a:gd name="T11" fmla="*/ 2147483646 h 24"/>
                <a:gd name="T12" fmla="*/ 2147483646 w 13"/>
                <a:gd name="T13" fmla="*/ 2147483646 h 24"/>
                <a:gd name="T14" fmla="*/ 0 w 13"/>
                <a:gd name="T15" fmla="*/ 2147483646 h 24"/>
                <a:gd name="T16" fmla="*/ 0 w 13"/>
                <a:gd name="T17" fmla="*/ 0 h 24"/>
                <a:gd name="T18" fmla="*/ 2147483646 w 13"/>
                <a:gd name="T19" fmla="*/ 0 h 24"/>
                <a:gd name="T20" fmla="*/ 2147483646 w 13"/>
                <a:gd name="T21" fmla="*/ 2147483646 h 24"/>
                <a:gd name="T22" fmla="*/ 2147483646 w 13"/>
                <a:gd name="T23" fmla="*/ 2147483646 h 24"/>
                <a:gd name="T24" fmla="*/ 2147483646 w 13"/>
                <a:gd name="T25" fmla="*/ 2147483646 h 24"/>
                <a:gd name="T26" fmla="*/ 2147483646 w 13"/>
                <a:gd name="T27" fmla="*/ 2147483646 h 24"/>
                <a:gd name="T28" fmla="*/ 2147483646 w 13"/>
                <a:gd name="T29" fmla="*/ 2147483646 h 24"/>
                <a:gd name="T30" fmla="*/ 2147483646 w 13"/>
                <a:gd name="T31" fmla="*/ 2147483646 h 24"/>
                <a:gd name="T32" fmla="*/ 2147483646 w 13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4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9" y="10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3" y="2"/>
                    <a:pt x="13" y="7"/>
                  </a:cubicBezTo>
                  <a:cubicBezTo>
                    <a:pt x="13" y="11"/>
                    <a:pt x="11" y="13"/>
                    <a:pt x="10" y="1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lnTo>
                    <a:pt x="4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3" name="Freeform 51"/>
            <p:cNvSpPr>
              <a:spLocks/>
            </p:cNvSpPr>
            <p:nvPr/>
          </p:nvSpPr>
          <p:spPr bwMode="auto">
            <a:xfrm>
              <a:off x="263525" y="3835400"/>
              <a:ext cx="85725" cy="171450"/>
            </a:xfrm>
            <a:custGeom>
              <a:avLst/>
              <a:gdLst>
                <a:gd name="T0" fmla="*/ 0 w 54"/>
                <a:gd name="T1" fmla="*/ 2147483646 h 108"/>
                <a:gd name="T2" fmla="*/ 0 w 54"/>
                <a:gd name="T3" fmla="*/ 0 h 108"/>
                <a:gd name="T4" fmla="*/ 2147483646 w 54"/>
                <a:gd name="T5" fmla="*/ 0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0 h 108"/>
                <a:gd name="T12" fmla="*/ 2147483646 w 54"/>
                <a:gd name="T13" fmla="*/ 0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2147483646 h 108"/>
                <a:gd name="T24" fmla="*/ 0 w 5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1" y="6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108"/>
                  </a:lnTo>
                  <a:lnTo>
                    <a:pt x="41" y="108"/>
                  </a:lnTo>
                  <a:lnTo>
                    <a:pt x="14" y="41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4" name="Freeform 52"/>
            <p:cNvSpPr>
              <a:spLocks/>
            </p:cNvSpPr>
            <p:nvPr/>
          </p:nvSpPr>
          <p:spPr bwMode="auto">
            <a:xfrm>
              <a:off x="371475" y="3835400"/>
              <a:ext cx="85725" cy="171450"/>
            </a:xfrm>
            <a:custGeom>
              <a:avLst/>
              <a:gdLst>
                <a:gd name="T0" fmla="*/ 0 w 54"/>
                <a:gd name="T1" fmla="*/ 0 h 108"/>
                <a:gd name="T2" fmla="*/ 0 w 54"/>
                <a:gd name="T3" fmla="*/ 2147483646 h 108"/>
                <a:gd name="T4" fmla="*/ 2147483646 w 54"/>
                <a:gd name="T5" fmla="*/ 2147483646 h 108"/>
                <a:gd name="T6" fmla="*/ 2147483646 w 54"/>
                <a:gd name="T7" fmla="*/ 2147483646 h 108"/>
                <a:gd name="T8" fmla="*/ 2147483646 w 54"/>
                <a:gd name="T9" fmla="*/ 2147483646 h 108"/>
                <a:gd name="T10" fmla="*/ 2147483646 w 54"/>
                <a:gd name="T11" fmla="*/ 2147483646 h 108"/>
                <a:gd name="T12" fmla="*/ 2147483646 w 54"/>
                <a:gd name="T13" fmla="*/ 2147483646 h 108"/>
                <a:gd name="T14" fmla="*/ 2147483646 w 54"/>
                <a:gd name="T15" fmla="*/ 2147483646 h 108"/>
                <a:gd name="T16" fmla="*/ 2147483646 w 54"/>
                <a:gd name="T17" fmla="*/ 2147483646 h 108"/>
                <a:gd name="T18" fmla="*/ 2147483646 w 54"/>
                <a:gd name="T19" fmla="*/ 2147483646 h 108"/>
                <a:gd name="T20" fmla="*/ 2147483646 w 54"/>
                <a:gd name="T21" fmla="*/ 2147483646 h 108"/>
                <a:gd name="T22" fmla="*/ 2147483646 w 54"/>
                <a:gd name="T23" fmla="*/ 0 h 108"/>
                <a:gd name="T24" fmla="*/ 0 w 54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108">
                  <a:moveTo>
                    <a:pt x="0" y="0"/>
                  </a:moveTo>
                  <a:lnTo>
                    <a:pt x="0" y="108"/>
                  </a:lnTo>
                  <a:lnTo>
                    <a:pt x="54" y="108"/>
                  </a:lnTo>
                  <a:lnTo>
                    <a:pt x="54" y="95"/>
                  </a:lnTo>
                  <a:lnTo>
                    <a:pt x="18" y="95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45"/>
                  </a:lnTo>
                  <a:lnTo>
                    <a:pt x="18" y="45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5" name="Freeform 53"/>
            <p:cNvSpPr>
              <a:spLocks/>
            </p:cNvSpPr>
            <p:nvPr/>
          </p:nvSpPr>
          <p:spPr bwMode="auto">
            <a:xfrm>
              <a:off x="-1200150" y="2354263"/>
              <a:ext cx="738188" cy="2003425"/>
            </a:xfrm>
            <a:custGeom>
              <a:avLst/>
              <a:gdLst>
                <a:gd name="T0" fmla="*/ 2147483646 w 103"/>
                <a:gd name="T1" fmla="*/ 2147483646 h 280"/>
                <a:gd name="T2" fmla="*/ 2147483646 w 103"/>
                <a:gd name="T3" fmla="*/ 2147483646 h 280"/>
                <a:gd name="T4" fmla="*/ 0 w 103"/>
                <a:gd name="T5" fmla="*/ 2147483646 h 280"/>
                <a:gd name="T6" fmla="*/ 2147483646 w 103"/>
                <a:gd name="T7" fmla="*/ 2147483646 h 280"/>
                <a:gd name="T8" fmla="*/ 2147483646 w 103"/>
                <a:gd name="T9" fmla="*/ 2147483646 h 280"/>
                <a:gd name="T10" fmla="*/ 2147483646 w 103"/>
                <a:gd name="T11" fmla="*/ 2147483646 h 280"/>
                <a:gd name="T12" fmla="*/ 0 w 103"/>
                <a:gd name="T13" fmla="*/ 2147483646 h 280"/>
                <a:gd name="T14" fmla="*/ 0 w 103"/>
                <a:gd name="T15" fmla="*/ 2147483646 h 280"/>
                <a:gd name="T16" fmla="*/ 2147483646 w 103"/>
                <a:gd name="T17" fmla="*/ 214748364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280">
                  <a:moveTo>
                    <a:pt x="34" y="40"/>
                  </a:moveTo>
                  <a:cubicBezTo>
                    <a:pt x="34" y="40"/>
                    <a:pt x="66" y="37"/>
                    <a:pt x="58" y="69"/>
                  </a:cubicBezTo>
                  <a:cubicBezTo>
                    <a:pt x="58" y="69"/>
                    <a:pt x="0" y="279"/>
                    <a:pt x="0" y="280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6" y="275"/>
                    <a:pt x="95" y="59"/>
                    <a:pt x="98" y="42"/>
                  </a:cubicBezTo>
                  <a:cubicBezTo>
                    <a:pt x="103" y="23"/>
                    <a:pt x="100" y="0"/>
                    <a:pt x="68" y="3"/>
                  </a:cubicBezTo>
                  <a:cubicBezTo>
                    <a:pt x="68" y="3"/>
                    <a:pt x="12" y="9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6" name="Freeform 54"/>
            <p:cNvSpPr>
              <a:spLocks/>
            </p:cNvSpPr>
            <p:nvPr/>
          </p:nvSpPr>
          <p:spPr bwMode="auto">
            <a:xfrm>
              <a:off x="-1200150" y="1919287"/>
              <a:ext cx="1290638" cy="1844675"/>
            </a:xfrm>
            <a:custGeom>
              <a:avLst/>
              <a:gdLst>
                <a:gd name="T0" fmla="*/ 2147483646 w 180"/>
                <a:gd name="T1" fmla="*/ 2147483646 h 258"/>
                <a:gd name="T2" fmla="*/ 0 w 180"/>
                <a:gd name="T3" fmla="*/ 2147483646 h 258"/>
                <a:gd name="T4" fmla="*/ 0 w 180"/>
                <a:gd name="T5" fmla="*/ 2147483646 h 258"/>
                <a:gd name="T6" fmla="*/ 2147483646 w 180"/>
                <a:gd name="T7" fmla="*/ 2147483646 h 258"/>
                <a:gd name="T8" fmla="*/ 2147483646 w 180"/>
                <a:gd name="T9" fmla="*/ 2147483646 h 258"/>
                <a:gd name="T10" fmla="*/ 2147483646 w 180"/>
                <a:gd name="T11" fmla="*/ 2147483646 h 258"/>
                <a:gd name="T12" fmla="*/ 2147483646 w 180"/>
                <a:gd name="T13" fmla="*/ 2147483646 h 258"/>
                <a:gd name="T14" fmla="*/ 2147483646 w 180"/>
                <a:gd name="T15" fmla="*/ 2147483646 h 258"/>
                <a:gd name="T16" fmla="*/ 2147483646 w 180"/>
                <a:gd name="T17" fmla="*/ 2147483646 h 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258">
                  <a:moveTo>
                    <a:pt x="145" y="4"/>
                  </a:moveTo>
                  <a:cubicBezTo>
                    <a:pt x="145" y="4"/>
                    <a:pt x="49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43" y="38"/>
                    <a:pt x="135" y="69"/>
                  </a:cubicBezTo>
                  <a:cubicBezTo>
                    <a:pt x="135" y="69"/>
                    <a:pt x="100" y="184"/>
                    <a:pt x="81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36" y="180"/>
                    <a:pt x="173" y="52"/>
                    <a:pt x="176" y="42"/>
                  </a:cubicBezTo>
                  <a:cubicBezTo>
                    <a:pt x="180" y="23"/>
                    <a:pt x="177" y="0"/>
                    <a:pt x="14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de la pression de pâturage au marais d’</a:t>
            </a:r>
            <a:r>
              <a:rPr lang="fr-FR" dirty="0" err="1" smtClean="0"/>
              <a:t>Episy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4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du protocole et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9060872" cy="5143500"/>
          </a:xfrm>
        </p:spPr>
        <p:txBody>
          <a:bodyPr/>
          <a:lstStyle/>
          <a:p>
            <a:r>
              <a:rPr lang="fr-FR" dirty="0" smtClean="0"/>
              <a:t>Depuis 2015, application du protocole et poursuite </a:t>
            </a:r>
            <a:r>
              <a:rPr lang="fr-FR" dirty="0"/>
              <a:t>du suivi </a:t>
            </a:r>
            <a:r>
              <a:rPr lang="fr-FR" dirty="0" smtClean="0"/>
              <a:t>jusqu’en 2020 : </a:t>
            </a:r>
          </a:p>
          <a:p>
            <a:pPr lvl="1"/>
            <a:r>
              <a:rPr lang="fr-FR" dirty="0" smtClean="0"/>
              <a:t>Evaluation annuelle de la pression de pâturage</a:t>
            </a:r>
          </a:p>
          <a:p>
            <a:pPr lvl="1"/>
            <a:r>
              <a:rPr lang="fr-FR" dirty="0" smtClean="0"/>
              <a:t>Analyses comparatives : évaluation d’une année sur l’autre de l’évolution de la pression de pâturage par maille 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0974" y="3723504"/>
            <a:ext cx="3142984" cy="2557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1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du protocole et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5955957" cy="5143500"/>
          </a:xfrm>
        </p:spPr>
        <p:txBody>
          <a:bodyPr/>
          <a:lstStyle/>
          <a:p>
            <a:r>
              <a:rPr lang="fr-FR" dirty="0" smtClean="0"/>
              <a:t>Synthèse des </a:t>
            </a:r>
            <a:r>
              <a:rPr lang="fr-FR" dirty="0"/>
              <a:t>r</a:t>
            </a:r>
            <a:r>
              <a:rPr lang="fr-FR" dirty="0" smtClean="0"/>
              <a:t>ésultats :</a:t>
            </a:r>
          </a:p>
          <a:p>
            <a:pPr lvl="1"/>
            <a:r>
              <a:rPr lang="fr-FR" dirty="0" smtClean="0"/>
              <a:t>2013-2016 : augmentation des surfaces pâturées et forte hétérogénéité de l’intensité selon les secteurs </a:t>
            </a:r>
          </a:p>
          <a:p>
            <a:pPr lvl="1"/>
            <a:r>
              <a:rPr lang="fr-FR" dirty="0" smtClean="0"/>
              <a:t>2016-2017 : stabilisation voire légère régression des surfaces pâturées, maintien de l’hétérogénéité de l’intensité du pâturage</a:t>
            </a:r>
          </a:p>
          <a:p>
            <a:pPr lvl="1"/>
            <a:r>
              <a:rPr lang="fr-FR" dirty="0" smtClean="0"/>
              <a:t>2017-2020 : stabilisation voire extension des surfaces pâturées, lissage de l’intensité du pâturage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390" y="1714500"/>
            <a:ext cx="3196482" cy="49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du protocole et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Résultats 2020 et évolution par rapport à 2013 :</a:t>
            </a:r>
            <a:endParaRPr lang="fr-FR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8313"/>
            <a:ext cx="5585475" cy="39500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1632" y="2990335"/>
            <a:ext cx="5349240" cy="3782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4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Réflexion sur l’adaptation du pâturage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Constat du déséquilibre Est-Ouest de la pression de pâturage lié aux caractéristiques du terrain</a:t>
            </a:r>
          </a:p>
          <a:p>
            <a:endParaRPr lang="fr-FR" dirty="0"/>
          </a:p>
          <a:p>
            <a:r>
              <a:rPr lang="fr-FR" dirty="0" smtClean="0"/>
              <a:t>Pose d’une clôture fixe de cloisonnement en 2017 après une tentative de clôture électrique non satisfaisante</a:t>
            </a:r>
          </a:p>
          <a:p>
            <a:endParaRPr lang="fr-FR" dirty="0" smtClean="0"/>
          </a:p>
          <a:p>
            <a:r>
              <a:rPr lang="fr-FR" dirty="0" smtClean="0"/>
              <a:t>Difficulté de gestion pour le</a:t>
            </a:r>
          </a:p>
          <a:p>
            <a:pPr marL="0" indent="0">
              <a:buNone/>
            </a:pPr>
            <a:r>
              <a:rPr lang="fr-FR" dirty="0" smtClean="0"/>
              <a:t>    responsable des animaux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596" y="3807201"/>
            <a:ext cx="4315404" cy="30507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7331675" y="3873104"/>
            <a:ext cx="172995" cy="2577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Poursuite du suivi annuel de la pression de pâturage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Poursuite des suivis écologiques pour évaluer l’intérêt du pâturage</a:t>
            </a:r>
          </a:p>
          <a:p>
            <a:endParaRPr lang="fr-FR" dirty="0"/>
          </a:p>
          <a:p>
            <a:r>
              <a:rPr lang="fr-FR" dirty="0" smtClean="0"/>
              <a:t>Changement de partenariat conventionné avec un professionnel de l’élevage bovin</a:t>
            </a:r>
          </a:p>
          <a:p>
            <a:endParaRPr lang="fr-FR" dirty="0"/>
          </a:p>
          <a:p>
            <a:r>
              <a:rPr lang="fr-FR" dirty="0" smtClean="0"/>
              <a:t>Passage d’un pâturage à l’année vers un pâturage saisonnier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81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0652" y="2536778"/>
            <a:ext cx="5074434" cy="2087499"/>
          </a:xfrm>
        </p:spPr>
        <p:txBody>
          <a:bodyPr/>
          <a:lstStyle/>
          <a:p>
            <a:r>
              <a:rPr lang="fr-FR" dirty="0" smtClean="0"/>
              <a:t>Merci pour votre attention!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4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marais d’</a:t>
            </a:r>
            <a:r>
              <a:rPr lang="fr-FR" dirty="0" err="1" smtClean="0"/>
              <a:t>Episy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712612"/>
            <a:ext cx="6011797" cy="514538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ENS de 44,7 ha créé en 1999</a:t>
            </a:r>
          </a:p>
          <a:p>
            <a:endParaRPr lang="fr-FR" dirty="0" smtClean="0"/>
          </a:p>
          <a:p>
            <a:r>
              <a:rPr lang="fr-FR" dirty="0" smtClean="0"/>
              <a:t>Végétations et flore remarquable du « bas-marais alcalin »</a:t>
            </a:r>
          </a:p>
          <a:p>
            <a:endParaRPr lang="fr-FR" dirty="0" smtClean="0"/>
          </a:p>
          <a:p>
            <a:r>
              <a:rPr lang="fr-FR" dirty="0" smtClean="0"/>
              <a:t>2 modes des gestion des habitats </a:t>
            </a:r>
            <a:r>
              <a:rPr lang="fr-FR" dirty="0" smtClean="0"/>
              <a:t>herbacés 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auche « traditionnelle » au nord (5,5ha)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âturage extensif au sud (10ha)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591" y="1712612"/>
            <a:ext cx="3215331" cy="5135863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7381103" y="2347784"/>
            <a:ext cx="716692" cy="2298357"/>
          </a:xfrm>
          <a:custGeom>
            <a:avLst/>
            <a:gdLst>
              <a:gd name="connsiteX0" fmla="*/ 123567 w 716692"/>
              <a:gd name="connsiteY0" fmla="*/ 345989 h 2298357"/>
              <a:gd name="connsiteX1" fmla="*/ 140043 w 716692"/>
              <a:gd name="connsiteY1" fmla="*/ 164757 h 2298357"/>
              <a:gd name="connsiteX2" fmla="*/ 444843 w 716692"/>
              <a:gd name="connsiteY2" fmla="*/ 0 h 2298357"/>
              <a:gd name="connsiteX3" fmla="*/ 518983 w 716692"/>
              <a:gd name="connsiteY3" fmla="*/ 296562 h 2298357"/>
              <a:gd name="connsiteX4" fmla="*/ 551935 w 716692"/>
              <a:gd name="connsiteY4" fmla="*/ 889686 h 2298357"/>
              <a:gd name="connsiteX5" fmla="*/ 576648 w 716692"/>
              <a:gd name="connsiteY5" fmla="*/ 1351005 h 2298357"/>
              <a:gd name="connsiteX6" fmla="*/ 716692 w 716692"/>
              <a:gd name="connsiteY6" fmla="*/ 2010032 h 2298357"/>
              <a:gd name="connsiteX7" fmla="*/ 453081 w 716692"/>
              <a:gd name="connsiteY7" fmla="*/ 2290119 h 2298357"/>
              <a:gd name="connsiteX8" fmla="*/ 41189 w 716692"/>
              <a:gd name="connsiteY8" fmla="*/ 2298357 h 2298357"/>
              <a:gd name="connsiteX9" fmla="*/ 0 w 716692"/>
              <a:gd name="connsiteY9" fmla="*/ 2191265 h 2298357"/>
              <a:gd name="connsiteX10" fmla="*/ 8238 w 716692"/>
              <a:gd name="connsiteY10" fmla="*/ 2100648 h 2298357"/>
              <a:gd name="connsiteX11" fmla="*/ 370702 w 716692"/>
              <a:gd name="connsiteY11" fmla="*/ 1968843 h 2298357"/>
              <a:gd name="connsiteX12" fmla="*/ 313038 w 716692"/>
              <a:gd name="connsiteY12" fmla="*/ 1754659 h 2298357"/>
              <a:gd name="connsiteX13" fmla="*/ 288324 w 716692"/>
              <a:gd name="connsiteY13" fmla="*/ 1383957 h 2298357"/>
              <a:gd name="connsiteX14" fmla="*/ 214183 w 716692"/>
              <a:gd name="connsiteY14" fmla="*/ 1219200 h 2298357"/>
              <a:gd name="connsiteX15" fmla="*/ 238897 w 716692"/>
              <a:gd name="connsiteY15" fmla="*/ 972065 h 2298357"/>
              <a:gd name="connsiteX16" fmla="*/ 214183 w 716692"/>
              <a:gd name="connsiteY16" fmla="*/ 387178 h 2298357"/>
              <a:gd name="connsiteX17" fmla="*/ 123567 w 716692"/>
              <a:gd name="connsiteY17" fmla="*/ 345989 h 229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6692" h="2298357">
                <a:moveTo>
                  <a:pt x="123567" y="345989"/>
                </a:moveTo>
                <a:lnTo>
                  <a:pt x="140043" y="164757"/>
                </a:lnTo>
                <a:lnTo>
                  <a:pt x="444843" y="0"/>
                </a:lnTo>
                <a:lnTo>
                  <a:pt x="518983" y="296562"/>
                </a:lnTo>
                <a:lnTo>
                  <a:pt x="551935" y="889686"/>
                </a:lnTo>
                <a:lnTo>
                  <a:pt x="576648" y="1351005"/>
                </a:lnTo>
                <a:lnTo>
                  <a:pt x="716692" y="2010032"/>
                </a:lnTo>
                <a:lnTo>
                  <a:pt x="453081" y="2290119"/>
                </a:lnTo>
                <a:lnTo>
                  <a:pt x="41189" y="2298357"/>
                </a:lnTo>
                <a:lnTo>
                  <a:pt x="0" y="2191265"/>
                </a:lnTo>
                <a:lnTo>
                  <a:pt x="8238" y="2100648"/>
                </a:lnTo>
                <a:lnTo>
                  <a:pt x="370702" y="1968843"/>
                </a:lnTo>
                <a:lnTo>
                  <a:pt x="313038" y="1754659"/>
                </a:lnTo>
                <a:lnTo>
                  <a:pt x="288324" y="1383957"/>
                </a:lnTo>
                <a:lnTo>
                  <a:pt x="214183" y="1219200"/>
                </a:lnTo>
                <a:lnTo>
                  <a:pt x="238897" y="972065"/>
                </a:lnTo>
                <a:lnTo>
                  <a:pt x="214183" y="387178"/>
                </a:lnTo>
                <a:lnTo>
                  <a:pt x="123567" y="345989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6993924" y="4298082"/>
            <a:ext cx="1729946" cy="1880295"/>
          </a:xfrm>
          <a:custGeom>
            <a:avLst/>
            <a:gdLst>
              <a:gd name="connsiteX0" fmla="*/ 864973 w 1729946"/>
              <a:gd name="connsiteY0" fmla="*/ 271849 h 1820562"/>
              <a:gd name="connsiteX1" fmla="*/ 1120346 w 1729946"/>
              <a:gd name="connsiteY1" fmla="*/ 0 h 1820562"/>
              <a:gd name="connsiteX2" fmla="*/ 1482811 w 1729946"/>
              <a:gd name="connsiteY2" fmla="*/ 16476 h 1820562"/>
              <a:gd name="connsiteX3" fmla="*/ 1606379 w 1729946"/>
              <a:gd name="connsiteY3" fmla="*/ 156519 h 1820562"/>
              <a:gd name="connsiteX4" fmla="*/ 1614617 w 1729946"/>
              <a:gd name="connsiteY4" fmla="*/ 444843 h 1820562"/>
              <a:gd name="connsiteX5" fmla="*/ 1614617 w 1729946"/>
              <a:gd name="connsiteY5" fmla="*/ 683741 h 1820562"/>
              <a:gd name="connsiteX6" fmla="*/ 1680519 w 1729946"/>
              <a:gd name="connsiteY6" fmla="*/ 1153298 h 1820562"/>
              <a:gd name="connsiteX7" fmla="*/ 1696995 w 1729946"/>
              <a:gd name="connsiteY7" fmla="*/ 1532238 h 1820562"/>
              <a:gd name="connsiteX8" fmla="*/ 1729946 w 1729946"/>
              <a:gd name="connsiteY8" fmla="*/ 1804087 h 1820562"/>
              <a:gd name="connsiteX9" fmla="*/ 1713471 w 1729946"/>
              <a:gd name="connsiteY9" fmla="*/ 1820562 h 1820562"/>
              <a:gd name="connsiteX10" fmla="*/ 1128584 w 1729946"/>
              <a:gd name="connsiteY10" fmla="*/ 1589903 h 1820562"/>
              <a:gd name="connsiteX11" fmla="*/ 0 w 1729946"/>
              <a:gd name="connsiteY11" fmla="*/ 1120346 h 1820562"/>
              <a:gd name="connsiteX12" fmla="*/ 16476 w 1729946"/>
              <a:gd name="connsiteY12" fmla="*/ 1095633 h 1820562"/>
              <a:gd name="connsiteX13" fmla="*/ 1186249 w 1729946"/>
              <a:gd name="connsiteY13" fmla="*/ 1532238 h 1820562"/>
              <a:gd name="connsiteX14" fmla="*/ 1153298 w 1729946"/>
              <a:gd name="connsiteY14" fmla="*/ 1326292 h 1820562"/>
              <a:gd name="connsiteX15" fmla="*/ 1120346 w 1729946"/>
              <a:gd name="connsiteY15" fmla="*/ 1186249 h 1820562"/>
              <a:gd name="connsiteX16" fmla="*/ 963827 w 1729946"/>
              <a:gd name="connsiteY16" fmla="*/ 1095633 h 1820562"/>
              <a:gd name="connsiteX17" fmla="*/ 724930 w 1729946"/>
              <a:gd name="connsiteY17" fmla="*/ 1169773 h 1820562"/>
              <a:gd name="connsiteX18" fmla="*/ 535460 w 1729946"/>
              <a:gd name="connsiteY18" fmla="*/ 1161535 h 1820562"/>
              <a:gd name="connsiteX19" fmla="*/ 420130 w 1729946"/>
              <a:gd name="connsiteY19" fmla="*/ 1079157 h 1820562"/>
              <a:gd name="connsiteX20" fmla="*/ 411892 w 1729946"/>
              <a:gd name="connsiteY20" fmla="*/ 1005016 h 1820562"/>
              <a:gd name="connsiteX21" fmla="*/ 518984 w 1729946"/>
              <a:gd name="connsiteY21" fmla="*/ 955589 h 1820562"/>
              <a:gd name="connsiteX22" fmla="*/ 626076 w 1729946"/>
              <a:gd name="connsiteY22" fmla="*/ 897925 h 1820562"/>
              <a:gd name="connsiteX23" fmla="*/ 675503 w 1729946"/>
              <a:gd name="connsiteY23" fmla="*/ 774357 h 1820562"/>
              <a:gd name="connsiteX24" fmla="*/ 766119 w 1729946"/>
              <a:gd name="connsiteY24" fmla="*/ 774357 h 1820562"/>
              <a:gd name="connsiteX25" fmla="*/ 881449 w 1729946"/>
              <a:gd name="connsiteY25" fmla="*/ 733168 h 1820562"/>
              <a:gd name="connsiteX26" fmla="*/ 840260 w 1729946"/>
              <a:gd name="connsiteY26" fmla="*/ 560173 h 1820562"/>
              <a:gd name="connsiteX27" fmla="*/ 840260 w 1729946"/>
              <a:gd name="connsiteY27" fmla="*/ 378941 h 1820562"/>
              <a:gd name="connsiteX28" fmla="*/ 576649 w 1729946"/>
              <a:gd name="connsiteY28" fmla="*/ 436606 h 1820562"/>
              <a:gd name="connsiteX29" fmla="*/ 378941 w 1729946"/>
              <a:gd name="connsiteY29" fmla="*/ 444843 h 1820562"/>
              <a:gd name="connsiteX30" fmla="*/ 378941 w 1729946"/>
              <a:gd name="connsiteY30" fmla="*/ 387179 h 1820562"/>
              <a:gd name="connsiteX31" fmla="*/ 444844 w 1729946"/>
              <a:gd name="connsiteY31" fmla="*/ 313038 h 1820562"/>
              <a:gd name="connsiteX32" fmla="*/ 864973 w 1729946"/>
              <a:gd name="connsiteY32" fmla="*/ 271849 h 1820562"/>
              <a:gd name="connsiteX0" fmla="*/ 864973 w 1729946"/>
              <a:gd name="connsiteY0" fmla="*/ 255373 h 1804086"/>
              <a:gd name="connsiteX1" fmla="*/ 1108440 w 1729946"/>
              <a:gd name="connsiteY1" fmla="*/ 14480 h 1804086"/>
              <a:gd name="connsiteX2" fmla="*/ 1482811 w 1729946"/>
              <a:gd name="connsiteY2" fmla="*/ 0 h 1804086"/>
              <a:gd name="connsiteX3" fmla="*/ 1606379 w 1729946"/>
              <a:gd name="connsiteY3" fmla="*/ 140043 h 1804086"/>
              <a:gd name="connsiteX4" fmla="*/ 1614617 w 1729946"/>
              <a:gd name="connsiteY4" fmla="*/ 428367 h 1804086"/>
              <a:gd name="connsiteX5" fmla="*/ 1614617 w 1729946"/>
              <a:gd name="connsiteY5" fmla="*/ 667265 h 1804086"/>
              <a:gd name="connsiteX6" fmla="*/ 1680519 w 1729946"/>
              <a:gd name="connsiteY6" fmla="*/ 1136822 h 1804086"/>
              <a:gd name="connsiteX7" fmla="*/ 1696995 w 1729946"/>
              <a:gd name="connsiteY7" fmla="*/ 1515762 h 1804086"/>
              <a:gd name="connsiteX8" fmla="*/ 1729946 w 1729946"/>
              <a:gd name="connsiteY8" fmla="*/ 1787611 h 1804086"/>
              <a:gd name="connsiteX9" fmla="*/ 1713471 w 1729946"/>
              <a:gd name="connsiteY9" fmla="*/ 1804086 h 1804086"/>
              <a:gd name="connsiteX10" fmla="*/ 1128584 w 1729946"/>
              <a:gd name="connsiteY10" fmla="*/ 1573427 h 1804086"/>
              <a:gd name="connsiteX11" fmla="*/ 0 w 1729946"/>
              <a:gd name="connsiteY11" fmla="*/ 1103870 h 1804086"/>
              <a:gd name="connsiteX12" fmla="*/ 16476 w 1729946"/>
              <a:gd name="connsiteY12" fmla="*/ 1079157 h 1804086"/>
              <a:gd name="connsiteX13" fmla="*/ 1186249 w 1729946"/>
              <a:gd name="connsiteY13" fmla="*/ 1515762 h 1804086"/>
              <a:gd name="connsiteX14" fmla="*/ 1153298 w 1729946"/>
              <a:gd name="connsiteY14" fmla="*/ 1309816 h 1804086"/>
              <a:gd name="connsiteX15" fmla="*/ 1120346 w 1729946"/>
              <a:gd name="connsiteY15" fmla="*/ 1169773 h 1804086"/>
              <a:gd name="connsiteX16" fmla="*/ 963827 w 1729946"/>
              <a:gd name="connsiteY16" fmla="*/ 1079157 h 1804086"/>
              <a:gd name="connsiteX17" fmla="*/ 724930 w 1729946"/>
              <a:gd name="connsiteY17" fmla="*/ 1153297 h 1804086"/>
              <a:gd name="connsiteX18" fmla="*/ 535460 w 1729946"/>
              <a:gd name="connsiteY18" fmla="*/ 1145059 h 1804086"/>
              <a:gd name="connsiteX19" fmla="*/ 420130 w 1729946"/>
              <a:gd name="connsiteY19" fmla="*/ 1062681 h 1804086"/>
              <a:gd name="connsiteX20" fmla="*/ 411892 w 1729946"/>
              <a:gd name="connsiteY20" fmla="*/ 988540 h 1804086"/>
              <a:gd name="connsiteX21" fmla="*/ 518984 w 1729946"/>
              <a:gd name="connsiteY21" fmla="*/ 939113 h 1804086"/>
              <a:gd name="connsiteX22" fmla="*/ 626076 w 1729946"/>
              <a:gd name="connsiteY22" fmla="*/ 881449 h 1804086"/>
              <a:gd name="connsiteX23" fmla="*/ 675503 w 1729946"/>
              <a:gd name="connsiteY23" fmla="*/ 757881 h 1804086"/>
              <a:gd name="connsiteX24" fmla="*/ 766119 w 1729946"/>
              <a:gd name="connsiteY24" fmla="*/ 757881 h 1804086"/>
              <a:gd name="connsiteX25" fmla="*/ 881449 w 1729946"/>
              <a:gd name="connsiteY25" fmla="*/ 716692 h 1804086"/>
              <a:gd name="connsiteX26" fmla="*/ 840260 w 1729946"/>
              <a:gd name="connsiteY26" fmla="*/ 543697 h 1804086"/>
              <a:gd name="connsiteX27" fmla="*/ 840260 w 1729946"/>
              <a:gd name="connsiteY27" fmla="*/ 362465 h 1804086"/>
              <a:gd name="connsiteX28" fmla="*/ 576649 w 1729946"/>
              <a:gd name="connsiteY28" fmla="*/ 420130 h 1804086"/>
              <a:gd name="connsiteX29" fmla="*/ 378941 w 1729946"/>
              <a:gd name="connsiteY29" fmla="*/ 428367 h 1804086"/>
              <a:gd name="connsiteX30" fmla="*/ 378941 w 1729946"/>
              <a:gd name="connsiteY30" fmla="*/ 370703 h 1804086"/>
              <a:gd name="connsiteX31" fmla="*/ 444844 w 1729946"/>
              <a:gd name="connsiteY31" fmla="*/ 296562 h 1804086"/>
              <a:gd name="connsiteX32" fmla="*/ 864973 w 1729946"/>
              <a:gd name="connsiteY32" fmla="*/ 255373 h 1804086"/>
              <a:gd name="connsiteX0" fmla="*/ 853066 w 1729946"/>
              <a:gd name="connsiteY0" fmla="*/ 288710 h 1804086"/>
              <a:gd name="connsiteX1" fmla="*/ 1108440 w 1729946"/>
              <a:gd name="connsiteY1" fmla="*/ 14480 h 1804086"/>
              <a:gd name="connsiteX2" fmla="*/ 1482811 w 1729946"/>
              <a:gd name="connsiteY2" fmla="*/ 0 h 1804086"/>
              <a:gd name="connsiteX3" fmla="*/ 1606379 w 1729946"/>
              <a:gd name="connsiteY3" fmla="*/ 140043 h 1804086"/>
              <a:gd name="connsiteX4" fmla="*/ 1614617 w 1729946"/>
              <a:gd name="connsiteY4" fmla="*/ 428367 h 1804086"/>
              <a:gd name="connsiteX5" fmla="*/ 1614617 w 1729946"/>
              <a:gd name="connsiteY5" fmla="*/ 667265 h 1804086"/>
              <a:gd name="connsiteX6" fmla="*/ 1680519 w 1729946"/>
              <a:gd name="connsiteY6" fmla="*/ 1136822 h 1804086"/>
              <a:gd name="connsiteX7" fmla="*/ 1696995 w 1729946"/>
              <a:gd name="connsiteY7" fmla="*/ 1515762 h 1804086"/>
              <a:gd name="connsiteX8" fmla="*/ 1729946 w 1729946"/>
              <a:gd name="connsiteY8" fmla="*/ 1787611 h 1804086"/>
              <a:gd name="connsiteX9" fmla="*/ 1713471 w 1729946"/>
              <a:gd name="connsiteY9" fmla="*/ 1804086 h 1804086"/>
              <a:gd name="connsiteX10" fmla="*/ 1128584 w 1729946"/>
              <a:gd name="connsiteY10" fmla="*/ 1573427 h 1804086"/>
              <a:gd name="connsiteX11" fmla="*/ 0 w 1729946"/>
              <a:gd name="connsiteY11" fmla="*/ 1103870 h 1804086"/>
              <a:gd name="connsiteX12" fmla="*/ 16476 w 1729946"/>
              <a:gd name="connsiteY12" fmla="*/ 1079157 h 1804086"/>
              <a:gd name="connsiteX13" fmla="*/ 1186249 w 1729946"/>
              <a:gd name="connsiteY13" fmla="*/ 1515762 h 1804086"/>
              <a:gd name="connsiteX14" fmla="*/ 1153298 w 1729946"/>
              <a:gd name="connsiteY14" fmla="*/ 1309816 h 1804086"/>
              <a:gd name="connsiteX15" fmla="*/ 1120346 w 1729946"/>
              <a:gd name="connsiteY15" fmla="*/ 1169773 h 1804086"/>
              <a:gd name="connsiteX16" fmla="*/ 963827 w 1729946"/>
              <a:gd name="connsiteY16" fmla="*/ 1079157 h 1804086"/>
              <a:gd name="connsiteX17" fmla="*/ 724930 w 1729946"/>
              <a:gd name="connsiteY17" fmla="*/ 1153297 h 1804086"/>
              <a:gd name="connsiteX18" fmla="*/ 535460 w 1729946"/>
              <a:gd name="connsiteY18" fmla="*/ 1145059 h 1804086"/>
              <a:gd name="connsiteX19" fmla="*/ 420130 w 1729946"/>
              <a:gd name="connsiteY19" fmla="*/ 1062681 h 1804086"/>
              <a:gd name="connsiteX20" fmla="*/ 411892 w 1729946"/>
              <a:gd name="connsiteY20" fmla="*/ 988540 h 1804086"/>
              <a:gd name="connsiteX21" fmla="*/ 518984 w 1729946"/>
              <a:gd name="connsiteY21" fmla="*/ 939113 h 1804086"/>
              <a:gd name="connsiteX22" fmla="*/ 626076 w 1729946"/>
              <a:gd name="connsiteY22" fmla="*/ 881449 h 1804086"/>
              <a:gd name="connsiteX23" fmla="*/ 675503 w 1729946"/>
              <a:gd name="connsiteY23" fmla="*/ 757881 h 1804086"/>
              <a:gd name="connsiteX24" fmla="*/ 766119 w 1729946"/>
              <a:gd name="connsiteY24" fmla="*/ 757881 h 1804086"/>
              <a:gd name="connsiteX25" fmla="*/ 881449 w 1729946"/>
              <a:gd name="connsiteY25" fmla="*/ 716692 h 1804086"/>
              <a:gd name="connsiteX26" fmla="*/ 840260 w 1729946"/>
              <a:gd name="connsiteY26" fmla="*/ 543697 h 1804086"/>
              <a:gd name="connsiteX27" fmla="*/ 840260 w 1729946"/>
              <a:gd name="connsiteY27" fmla="*/ 362465 h 1804086"/>
              <a:gd name="connsiteX28" fmla="*/ 576649 w 1729946"/>
              <a:gd name="connsiteY28" fmla="*/ 420130 h 1804086"/>
              <a:gd name="connsiteX29" fmla="*/ 378941 w 1729946"/>
              <a:gd name="connsiteY29" fmla="*/ 428367 h 1804086"/>
              <a:gd name="connsiteX30" fmla="*/ 378941 w 1729946"/>
              <a:gd name="connsiteY30" fmla="*/ 370703 h 1804086"/>
              <a:gd name="connsiteX31" fmla="*/ 444844 w 1729946"/>
              <a:gd name="connsiteY31" fmla="*/ 296562 h 1804086"/>
              <a:gd name="connsiteX32" fmla="*/ 853066 w 1729946"/>
              <a:gd name="connsiteY32" fmla="*/ 288710 h 1804086"/>
              <a:gd name="connsiteX0" fmla="*/ 853066 w 1729946"/>
              <a:gd name="connsiteY0" fmla="*/ 288710 h 1804086"/>
              <a:gd name="connsiteX1" fmla="*/ 1108440 w 1729946"/>
              <a:gd name="connsiteY1" fmla="*/ 14480 h 1804086"/>
              <a:gd name="connsiteX2" fmla="*/ 1482811 w 1729946"/>
              <a:gd name="connsiteY2" fmla="*/ 0 h 1804086"/>
              <a:gd name="connsiteX3" fmla="*/ 1606379 w 1729946"/>
              <a:gd name="connsiteY3" fmla="*/ 140043 h 1804086"/>
              <a:gd name="connsiteX4" fmla="*/ 1614617 w 1729946"/>
              <a:gd name="connsiteY4" fmla="*/ 428367 h 1804086"/>
              <a:gd name="connsiteX5" fmla="*/ 1614617 w 1729946"/>
              <a:gd name="connsiteY5" fmla="*/ 667265 h 1804086"/>
              <a:gd name="connsiteX6" fmla="*/ 1680519 w 1729946"/>
              <a:gd name="connsiteY6" fmla="*/ 1136822 h 1804086"/>
              <a:gd name="connsiteX7" fmla="*/ 1696995 w 1729946"/>
              <a:gd name="connsiteY7" fmla="*/ 1515762 h 1804086"/>
              <a:gd name="connsiteX8" fmla="*/ 1729946 w 1729946"/>
              <a:gd name="connsiteY8" fmla="*/ 1787611 h 1804086"/>
              <a:gd name="connsiteX9" fmla="*/ 1713471 w 1729946"/>
              <a:gd name="connsiteY9" fmla="*/ 1804086 h 1804086"/>
              <a:gd name="connsiteX10" fmla="*/ 1128584 w 1729946"/>
              <a:gd name="connsiteY10" fmla="*/ 1573427 h 1804086"/>
              <a:gd name="connsiteX11" fmla="*/ 0 w 1729946"/>
              <a:gd name="connsiteY11" fmla="*/ 1103870 h 1804086"/>
              <a:gd name="connsiteX12" fmla="*/ 16476 w 1729946"/>
              <a:gd name="connsiteY12" fmla="*/ 1079157 h 1804086"/>
              <a:gd name="connsiteX13" fmla="*/ 1186249 w 1729946"/>
              <a:gd name="connsiteY13" fmla="*/ 1515762 h 1804086"/>
              <a:gd name="connsiteX14" fmla="*/ 1153298 w 1729946"/>
              <a:gd name="connsiteY14" fmla="*/ 1309816 h 1804086"/>
              <a:gd name="connsiteX15" fmla="*/ 1120346 w 1729946"/>
              <a:gd name="connsiteY15" fmla="*/ 1169773 h 1804086"/>
              <a:gd name="connsiteX16" fmla="*/ 963827 w 1729946"/>
              <a:gd name="connsiteY16" fmla="*/ 1079157 h 1804086"/>
              <a:gd name="connsiteX17" fmla="*/ 724930 w 1729946"/>
              <a:gd name="connsiteY17" fmla="*/ 1153297 h 1804086"/>
              <a:gd name="connsiteX18" fmla="*/ 535460 w 1729946"/>
              <a:gd name="connsiteY18" fmla="*/ 1145059 h 1804086"/>
              <a:gd name="connsiteX19" fmla="*/ 420130 w 1729946"/>
              <a:gd name="connsiteY19" fmla="*/ 1062681 h 1804086"/>
              <a:gd name="connsiteX20" fmla="*/ 411892 w 1729946"/>
              <a:gd name="connsiteY20" fmla="*/ 988540 h 1804086"/>
              <a:gd name="connsiteX21" fmla="*/ 518984 w 1729946"/>
              <a:gd name="connsiteY21" fmla="*/ 939113 h 1804086"/>
              <a:gd name="connsiteX22" fmla="*/ 626076 w 1729946"/>
              <a:gd name="connsiteY22" fmla="*/ 881449 h 1804086"/>
              <a:gd name="connsiteX23" fmla="*/ 675503 w 1729946"/>
              <a:gd name="connsiteY23" fmla="*/ 757881 h 1804086"/>
              <a:gd name="connsiteX24" fmla="*/ 766119 w 1729946"/>
              <a:gd name="connsiteY24" fmla="*/ 757881 h 1804086"/>
              <a:gd name="connsiteX25" fmla="*/ 881449 w 1729946"/>
              <a:gd name="connsiteY25" fmla="*/ 716692 h 1804086"/>
              <a:gd name="connsiteX26" fmla="*/ 840260 w 1729946"/>
              <a:gd name="connsiteY26" fmla="*/ 543697 h 1804086"/>
              <a:gd name="connsiteX27" fmla="*/ 840260 w 1729946"/>
              <a:gd name="connsiteY27" fmla="*/ 362465 h 1804086"/>
              <a:gd name="connsiteX28" fmla="*/ 576649 w 1729946"/>
              <a:gd name="connsiteY28" fmla="*/ 420130 h 1804086"/>
              <a:gd name="connsiteX29" fmla="*/ 378941 w 1729946"/>
              <a:gd name="connsiteY29" fmla="*/ 428367 h 1804086"/>
              <a:gd name="connsiteX30" fmla="*/ 378941 w 1729946"/>
              <a:gd name="connsiteY30" fmla="*/ 370703 h 1804086"/>
              <a:gd name="connsiteX31" fmla="*/ 430556 w 1729946"/>
              <a:gd name="connsiteY31" fmla="*/ 294180 h 1804086"/>
              <a:gd name="connsiteX32" fmla="*/ 853066 w 1729946"/>
              <a:gd name="connsiteY32" fmla="*/ 288710 h 1804086"/>
              <a:gd name="connsiteX0" fmla="*/ 853066 w 1729946"/>
              <a:gd name="connsiteY0" fmla="*/ 288710 h 1804086"/>
              <a:gd name="connsiteX1" fmla="*/ 1125109 w 1729946"/>
              <a:gd name="connsiteY1" fmla="*/ 193 h 1804086"/>
              <a:gd name="connsiteX2" fmla="*/ 1482811 w 1729946"/>
              <a:gd name="connsiteY2" fmla="*/ 0 h 1804086"/>
              <a:gd name="connsiteX3" fmla="*/ 1606379 w 1729946"/>
              <a:gd name="connsiteY3" fmla="*/ 140043 h 1804086"/>
              <a:gd name="connsiteX4" fmla="*/ 1614617 w 1729946"/>
              <a:gd name="connsiteY4" fmla="*/ 428367 h 1804086"/>
              <a:gd name="connsiteX5" fmla="*/ 1614617 w 1729946"/>
              <a:gd name="connsiteY5" fmla="*/ 667265 h 1804086"/>
              <a:gd name="connsiteX6" fmla="*/ 1680519 w 1729946"/>
              <a:gd name="connsiteY6" fmla="*/ 1136822 h 1804086"/>
              <a:gd name="connsiteX7" fmla="*/ 1696995 w 1729946"/>
              <a:gd name="connsiteY7" fmla="*/ 1515762 h 1804086"/>
              <a:gd name="connsiteX8" fmla="*/ 1729946 w 1729946"/>
              <a:gd name="connsiteY8" fmla="*/ 1787611 h 1804086"/>
              <a:gd name="connsiteX9" fmla="*/ 1713471 w 1729946"/>
              <a:gd name="connsiteY9" fmla="*/ 1804086 h 1804086"/>
              <a:gd name="connsiteX10" fmla="*/ 1128584 w 1729946"/>
              <a:gd name="connsiteY10" fmla="*/ 1573427 h 1804086"/>
              <a:gd name="connsiteX11" fmla="*/ 0 w 1729946"/>
              <a:gd name="connsiteY11" fmla="*/ 1103870 h 1804086"/>
              <a:gd name="connsiteX12" fmla="*/ 16476 w 1729946"/>
              <a:gd name="connsiteY12" fmla="*/ 1079157 h 1804086"/>
              <a:gd name="connsiteX13" fmla="*/ 1186249 w 1729946"/>
              <a:gd name="connsiteY13" fmla="*/ 1515762 h 1804086"/>
              <a:gd name="connsiteX14" fmla="*/ 1153298 w 1729946"/>
              <a:gd name="connsiteY14" fmla="*/ 1309816 h 1804086"/>
              <a:gd name="connsiteX15" fmla="*/ 1120346 w 1729946"/>
              <a:gd name="connsiteY15" fmla="*/ 1169773 h 1804086"/>
              <a:gd name="connsiteX16" fmla="*/ 963827 w 1729946"/>
              <a:gd name="connsiteY16" fmla="*/ 1079157 h 1804086"/>
              <a:gd name="connsiteX17" fmla="*/ 724930 w 1729946"/>
              <a:gd name="connsiteY17" fmla="*/ 1153297 h 1804086"/>
              <a:gd name="connsiteX18" fmla="*/ 535460 w 1729946"/>
              <a:gd name="connsiteY18" fmla="*/ 1145059 h 1804086"/>
              <a:gd name="connsiteX19" fmla="*/ 420130 w 1729946"/>
              <a:gd name="connsiteY19" fmla="*/ 1062681 h 1804086"/>
              <a:gd name="connsiteX20" fmla="*/ 411892 w 1729946"/>
              <a:gd name="connsiteY20" fmla="*/ 988540 h 1804086"/>
              <a:gd name="connsiteX21" fmla="*/ 518984 w 1729946"/>
              <a:gd name="connsiteY21" fmla="*/ 939113 h 1804086"/>
              <a:gd name="connsiteX22" fmla="*/ 626076 w 1729946"/>
              <a:gd name="connsiteY22" fmla="*/ 881449 h 1804086"/>
              <a:gd name="connsiteX23" fmla="*/ 675503 w 1729946"/>
              <a:gd name="connsiteY23" fmla="*/ 757881 h 1804086"/>
              <a:gd name="connsiteX24" fmla="*/ 766119 w 1729946"/>
              <a:gd name="connsiteY24" fmla="*/ 757881 h 1804086"/>
              <a:gd name="connsiteX25" fmla="*/ 881449 w 1729946"/>
              <a:gd name="connsiteY25" fmla="*/ 716692 h 1804086"/>
              <a:gd name="connsiteX26" fmla="*/ 840260 w 1729946"/>
              <a:gd name="connsiteY26" fmla="*/ 543697 h 1804086"/>
              <a:gd name="connsiteX27" fmla="*/ 840260 w 1729946"/>
              <a:gd name="connsiteY27" fmla="*/ 362465 h 1804086"/>
              <a:gd name="connsiteX28" fmla="*/ 576649 w 1729946"/>
              <a:gd name="connsiteY28" fmla="*/ 420130 h 1804086"/>
              <a:gd name="connsiteX29" fmla="*/ 378941 w 1729946"/>
              <a:gd name="connsiteY29" fmla="*/ 428367 h 1804086"/>
              <a:gd name="connsiteX30" fmla="*/ 378941 w 1729946"/>
              <a:gd name="connsiteY30" fmla="*/ 370703 h 1804086"/>
              <a:gd name="connsiteX31" fmla="*/ 430556 w 1729946"/>
              <a:gd name="connsiteY31" fmla="*/ 294180 h 1804086"/>
              <a:gd name="connsiteX32" fmla="*/ 853066 w 1729946"/>
              <a:gd name="connsiteY32" fmla="*/ 288710 h 1804086"/>
              <a:gd name="connsiteX0" fmla="*/ 853066 w 1729946"/>
              <a:gd name="connsiteY0" fmla="*/ 290899 h 1806275"/>
              <a:gd name="connsiteX1" fmla="*/ 1122727 w 1729946"/>
              <a:gd name="connsiteY1" fmla="*/ 0 h 1806275"/>
              <a:gd name="connsiteX2" fmla="*/ 1482811 w 1729946"/>
              <a:gd name="connsiteY2" fmla="*/ 2189 h 1806275"/>
              <a:gd name="connsiteX3" fmla="*/ 1606379 w 1729946"/>
              <a:gd name="connsiteY3" fmla="*/ 142232 h 1806275"/>
              <a:gd name="connsiteX4" fmla="*/ 1614617 w 1729946"/>
              <a:gd name="connsiteY4" fmla="*/ 430556 h 1806275"/>
              <a:gd name="connsiteX5" fmla="*/ 1614617 w 1729946"/>
              <a:gd name="connsiteY5" fmla="*/ 669454 h 1806275"/>
              <a:gd name="connsiteX6" fmla="*/ 1680519 w 1729946"/>
              <a:gd name="connsiteY6" fmla="*/ 1139011 h 1806275"/>
              <a:gd name="connsiteX7" fmla="*/ 1696995 w 1729946"/>
              <a:gd name="connsiteY7" fmla="*/ 1517951 h 1806275"/>
              <a:gd name="connsiteX8" fmla="*/ 1729946 w 1729946"/>
              <a:gd name="connsiteY8" fmla="*/ 1789800 h 1806275"/>
              <a:gd name="connsiteX9" fmla="*/ 1713471 w 1729946"/>
              <a:gd name="connsiteY9" fmla="*/ 1806275 h 1806275"/>
              <a:gd name="connsiteX10" fmla="*/ 1128584 w 1729946"/>
              <a:gd name="connsiteY10" fmla="*/ 1575616 h 1806275"/>
              <a:gd name="connsiteX11" fmla="*/ 0 w 1729946"/>
              <a:gd name="connsiteY11" fmla="*/ 1106059 h 1806275"/>
              <a:gd name="connsiteX12" fmla="*/ 16476 w 1729946"/>
              <a:gd name="connsiteY12" fmla="*/ 1081346 h 1806275"/>
              <a:gd name="connsiteX13" fmla="*/ 1186249 w 1729946"/>
              <a:gd name="connsiteY13" fmla="*/ 1517951 h 1806275"/>
              <a:gd name="connsiteX14" fmla="*/ 1153298 w 1729946"/>
              <a:gd name="connsiteY14" fmla="*/ 1312005 h 1806275"/>
              <a:gd name="connsiteX15" fmla="*/ 1120346 w 1729946"/>
              <a:gd name="connsiteY15" fmla="*/ 1171962 h 1806275"/>
              <a:gd name="connsiteX16" fmla="*/ 963827 w 1729946"/>
              <a:gd name="connsiteY16" fmla="*/ 1081346 h 1806275"/>
              <a:gd name="connsiteX17" fmla="*/ 724930 w 1729946"/>
              <a:gd name="connsiteY17" fmla="*/ 1155486 h 1806275"/>
              <a:gd name="connsiteX18" fmla="*/ 535460 w 1729946"/>
              <a:gd name="connsiteY18" fmla="*/ 1147248 h 1806275"/>
              <a:gd name="connsiteX19" fmla="*/ 420130 w 1729946"/>
              <a:gd name="connsiteY19" fmla="*/ 1064870 h 1806275"/>
              <a:gd name="connsiteX20" fmla="*/ 411892 w 1729946"/>
              <a:gd name="connsiteY20" fmla="*/ 990729 h 1806275"/>
              <a:gd name="connsiteX21" fmla="*/ 518984 w 1729946"/>
              <a:gd name="connsiteY21" fmla="*/ 941302 h 1806275"/>
              <a:gd name="connsiteX22" fmla="*/ 626076 w 1729946"/>
              <a:gd name="connsiteY22" fmla="*/ 883638 h 1806275"/>
              <a:gd name="connsiteX23" fmla="*/ 675503 w 1729946"/>
              <a:gd name="connsiteY23" fmla="*/ 760070 h 1806275"/>
              <a:gd name="connsiteX24" fmla="*/ 766119 w 1729946"/>
              <a:gd name="connsiteY24" fmla="*/ 760070 h 1806275"/>
              <a:gd name="connsiteX25" fmla="*/ 881449 w 1729946"/>
              <a:gd name="connsiteY25" fmla="*/ 718881 h 1806275"/>
              <a:gd name="connsiteX26" fmla="*/ 840260 w 1729946"/>
              <a:gd name="connsiteY26" fmla="*/ 545886 h 1806275"/>
              <a:gd name="connsiteX27" fmla="*/ 840260 w 1729946"/>
              <a:gd name="connsiteY27" fmla="*/ 364654 h 1806275"/>
              <a:gd name="connsiteX28" fmla="*/ 576649 w 1729946"/>
              <a:gd name="connsiteY28" fmla="*/ 422319 h 1806275"/>
              <a:gd name="connsiteX29" fmla="*/ 378941 w 1729946"/>
              <a:gd name="connsiteY29" fmla="*/ 430556 h 1806275"/>
              <a:gd name="connsiteX30" fmla="*/ 378941 w 1729946"/>
              <a:gd name="connsiteY30" fmla="*/ 372892 h 1806275"/>
              <a:gd name="connsiteX31" fmla="*/ 430556 w 1729946"/>
              <a:gd name="connsiteY31" fmla="*/ 296369 h 1806275"/>
              <a:gd name="connsiteX32" fmla="*/ 853066 w 1729946"/>
              <a:gd name="connsiteY32" fmla="*/ 290899 h 1806275"/>
              <a:gd name="connsiteX0" fmla="*/ 853066 w 1729946"/>
              <a:gd name="connsiteY0" fmla="*/ 304997 h 1820373"/>
              <a:gd name="connsiteX1" fmla="*/ 1122727 w 1729946"/>
              <a:gd name="connsiteY1" fmla="*/ 14098 h 1820373"/>
              <a:gd name="connsiteX2" fmla="*/ 1482811 w 1729946"/>
              <a:gd name="connsiteY2" fmla="*/ 16287 h 1820373"/>
              <a:gd name="connsiteX3" fmla="*/ 1606379 w 1729946"/>
              <a:gd name="connsiteY3" fmla="*/ 156330 h 1820373"/>
              <a:gd name="connsiteX4" fmla="*/ 1614617 w 1729946"/>
              <a:gd name="connsiteY4" fmla="*/ 444654 h 1820373"/>
              <a:gd name="connsiteX5" fmla="*/ 1614617 w 1729946"/>
              <a:gd name="connsiteY5" fmla="*/ 683552 h 1820373"/>
              <a:gd name="connsiteX6" fmla="*/ 1680519 w 1729946"/>
              <a:gd name="connsiteY6" fmla="*/ 1153109 h 1820373"/>
              <a:gd name="connsiteX7" fmla="*/ 1696995 w 1729946"/>
              <a:gd name="connsiteY7" fmla="*/ 1532049 h 1820373"/>
              <a:gd name="connsiteX8" fmla="*/ 1729946 w 1729946"/>
              <a:gd name="connsiteY8" fmla="*/ 1803898 h 1820373"/>
              <a:gd name="connsiteX9" fmla="*/ 1713471 w 1729946"/>
              <a:gd name="connsiteY9" fmla="*/ 1820373 h 1820373"/>
              <a:gd name="connsiteX10" fmla="*/ 1128584 w 1729946"/>
              <a:gd name="connsiteY10" fmla="*/ 1589714 h 1820373"/>
              <a:gd name="connsiteX11" fmla="*/ 0 w 1729946"/>
              <a:gd name="connsiteY11" fmla="*/ 1120157 h 1820373"/>
              <a:gd name="connsiteX12" fmla="*/ 16476 w 1729946"/>
              <a:gd name="connsiteY12" fmla="*/ 1095444 h 1820373"/>
              <a:gd name="connsiteX13" fmla="*/ 1186249 w 1729946"/>
              <a:gd name="connsiteY13" fmla="*/ 1532049 h 1820373"/>
              <a:gd name="connsiteX14" fmla="*/ 1153298 w 1729946"/>
              <a:gd name="connsiteY14" fmla="*/ 1326103 h 1820373"/>
              <a:gd name="connsiteX15" fmla="*/ 1120346 w 1729946"/>
              <a:gd name="connsiteY15" fmla="*/ 1186060 h 1820373"/>
              <a:gd name="connsiteX16" fmla="*/ 963827 w 1729946"/>
              <a:gd name="connsiteY16" fmla="*/ 1095444 h 1820373"/>
              <a:gd name="connsiteX17" fmla="*/ 724930 w 1729946"/>
              <a:gd name="connsiteY17" fmla="*/ 1169584 h 1820373"/>
              <a:gd name="connsiteX18" fmla="*/ 535460 w 1729946"/>
              <a:gd name="connsiteY18" fmla="*/ 1161346 h 1820373"/>
              <a:gd name="connsiteX19" fmla="*/ 420130 w 1729946"/>
              <a:gd name="connsiteY19" fmla="*/ 1078968 h 1820373"/>
              <a:gd name="connsiteX20" fmla="*/ 411892 w 1729946"/>
              <a:gd name="connsiteY20" fmla="*/ 1004827 h 1820373"/>
              <a:gd name="connsiteX21" fmla="*/ 518984 w 1729946"/>
              <a:gd name="connsiteY21" fmla="*/ 955400 h 1820373"/>
              <a:gd name="connsiteX22" fmla="*/ 626076 w 1729946"/>
              <a:gd name="connsiteY22" fmla="*/ 897736 h 1820373"/>
              <a:gd name="connsiteX23" fmla="*/ 675503 w 1729946"/>
              <a:gd name="connsiteY23" fmla="*/ 774168 h 1820373"/>
              <a:gd name="connsiteX24" fmla="*/ 766119 w 1729946"/>
              <a:gd name="connsiteY24" fmla="*/ 774168 h 1820373"/>
              <a:gd name="connsiteX25" fmla="*/ 881449 w 1729946"/>
              <a:gd name="connsiteY25" fmla="*/ 732979 h 1820373"/>
              <a:gd name="connsiteX26" fmla="*/ 840260 w 1729946"/>
              <a:gd name="connsiteY26" fmla="*/ 559984 h 1820373"/>
              <a:gd name="connsiteX27" fmla="*/ 840260 w 1729946"/>
              <a:gd name="connsiteY27" fmla="*/ 378752 h 1820373"/>
              <a:gd name="connsiteX28" fmla="*/ 576649 w 1729946"/>
              <a:gd name="connsiteY28" fmla="*/ 436417 h 1820373"/>
              <a:gd name="connsiteX29" fmla="*/ 378941 w 1729946"/>
              <a:gd name="connsiteY29" fmla="*/ 444654 h 1820373"/>
              <a:gd name="connsiteX30" fmla="*/ 378941 w 1729946"/>
              <a:gd name="connsiteY30" fmla="*/ 386990 h 1820373"/>
              <a:gd name="connsiteX31" fmla="*/ 430556 w 1729946"/>
              <a:gd name="connsiteY31" fmla="*/ 310467 h 1820373"/>
              <a:gd name="connsiteX32" fmla="*/ 853066 w 1729946"/>
              <a:gd name="connsiteY32" fmla="*/ 304997 h 1820373"/>
              <a:gd name="connsiteX0" fmla="*/ 853066 w 1729946"/>
              <a:gd name="connsiteY0" fmla="*/ 364919 h 1880295"/>
              <a:gd name="connsiteX1" fmla="*/ 1122727 w 1729946"/>
              <a:gd name="connsiteY1" fmla="*/ 74020 h 1880295"/>
              <a:gd name="connsiteX2" fmla="*/ 1525674 w 1729946"/>
              <a:gd name="connsiteY2" fmla="*/ 9 h 1880295"/>
              <a:gd name="connsiteX3" fmla="*/ 1606379 w 1729946"/>
              <a:gd name="connsiteY3" fmla="*/ 216252 h 1880295"/>
              <a:gd name="connsiteX4" fmla="*/ 1614617 w 1729946"/>
              <a:gd name="connsiteY4" fmla="*/ 504576 h 1880295"/>
              <a:gd name="connsiteX5" fmla="*/ 1614617 w 1729946"/>
              <a:gd name="connsiteY5" fmla="*/ 743474 h 1880295"/>
              <a:gd name="connsiteX6" fmla="*/ 1680519 w 1729946"/>
              <a:gd name="connsiteY6" fmla="*/ 1213031 h 1880295"/>
              <a:gd name="connsiteX7" fmla="*/ 1696995 w 1729946"/>
              <a:gd name="connsiteY7" fmla="*/ 1591971 h 1880295"/>
              <a:gd name="connsiteX8" fmla="*/ 1729946 w 1729946"/>
              <a:gd name="connsiteY8" fmla="*/ 1863820 h 1880295"/>
              <a:gd name="connsiteX9" fmla="*/ 1713471 w 1729946"/>
              <a:gd name="connsiteY9" fmla="*/ 1880295 h 1880295"/>
              <a:gd name="connsiteX10" fmla="*/ 1128584 w 1729946"/>
              <a:gd name="connsiteY10" fmla="*/ 1649636 h 1880295"/>
              <a:gd name="connsiteX11" fmla="*/ 0 w 1729946"/>
              <a:gd name="connsiteY11" fmla="*/ 1180079 h 1880295"/>
              <a:gd name="connsiteX12" fmla="*/ 16476 w 1729946"/>
              <a:gd name="connsiteY12" fmla="*/ 1155366 h 1880295"/>
              <a:gd name="connsiteX13" fmla="*/ 1186249 w 1729946"/>
              <a:gd name="connsiteY13" fmla="*/ 1591971 h 1880295"/>
              <a:gd name="connsiteX14" fmla="*/ 1153298 w 1729946"/>
              <a:gd name="connsiteY14" fmla="*/ 1386025 h 1880295"/>
              <a:gd name="connsiteX15" fmla="*/ 1120346 w 1729946"/>
              <a:gd name="connsiteY15" fmla="*/ 1245982 h 1880295"/>
              <a:gd name="connsiteX16" fmla="*/ 963827 w 1729946"/>
              <a:gd name="connsiteY16" fmla="*/ 1155366 h 1880295"/>
              <a:gd name="connsiteX17" fmla="*/ 724930 w 1729946"/>
              <a:gd name="connsiteY17" fmla="*/ 1229506 h 1880295"/>
              <a:gd name="connsiteX18" fmla="*/ 535460 w 1729946"/>
              <a:gd name="connsiteY18" fmla="*/ 1221268 h 1880295"/>
              <a:gd name="connsiteX19" fmla="*/ 420130 w 1729946"/>
              <a:gd name="connsiteY19" fmla="*/ 1138890 h 1880295"/>
              <a:gd name="connsiteX20" fmla="*/ 411892 w 1729946"/>
              <a:gd name="connsiteY20" fmla="*/ 1064749 h 1880295"/>
              <a:gd name="connsiteX21" fmla="*/ 518984 w 1729946"/>
              <a:gd name="connsiteY21" fmla="*/ 1015322 h 1880295"/>
              <a:gd name="connsiteX22" fmla="*/ 626076 w 1729946"/>
              <a:gd name="connsiteY22" fmla="*/ 957658 h 1880295"/>
              <a:gd name="connsiteX23" fmla="*/ 675503 w 1729946"/>
              <a:gd name="connsiteY23" fmla="*/ 834090 h 1880295"/>
              <a:gd name="connsiteX24" fmla="*/ 766119 w 1729946"/>
              <a:gd name="connsiteY24" fmla="*/ 834090 h 1880295"/>
              <a:gd name="connsiteX25" fmla="*/ 881449 w 1729946"/>
              <a:gd name="connsiteY25" fmla="*/ 792901 h 1880295"/>
              <a:gd name="connsiteX26" fmla="*/ 840260 w 1729946"/>
              <a:gd name="connsiteY26" fmla="*/ 619906 h 1880295"/>
              <a:gd name="connsiteX27" fmla="*/ 840260 w 1729946"/>
              <a:gd name="connsiteY27" fmla="*/ 438674 h 1880295"/>
              <a:gd name="connsiteX28" fmla="*/ 576649 w 1729946"/>
              <a:gd name="connsiteY28" fmla="*/ 496339 h 1880295"/>
              <a:gd name="connsiteX29" fmla="*/ 378941 w 1729946"/>
              <a:gd name="connsiteY29" fmla="*/ 504576 h 1880295"/>
              <a:gd name="connsiteX30" fmla="*/ 378941 w 1729946"/>
              <a:gd name="connsiteY30" fmla="*/ 446912 h 1880295"/>
              <a:gd name="connsiteX31" fmla="*/ 430556 w 1729946"/>
              <a:gd name="connsiteY31" fmla="*/ 370389 h 1880295"/>
              <a:gd name="connsiteX32" fmla="*/ 853066 w 1729946"/>
              <a:gd name="connsiteY32" fmla="*/ 364919 h 1880295"/>
              <a:gd name="connsiteX0" fmla="*/ 853066 w 1729946"/>
              <a:gd name="connsiteY0" fmla="*/ 364919 h 1880295"/>
              <a:gd name="connsiteX1" fmla="*/ 1122727 w 1729946"/>
              <a:gd name="connsiteY1" fmla="*/ 74020 h 1880295"/>
              <a:gd name="connsiteX2" fmla="*/ 1525674 w 1729946"/>
              <a:gd name="connsiteY2" fmla="*/ 9 h 1880295"/>
              <a:gd name="connsiteX3" fmla="*/ 1634954 w 1729946"/>
              <a:gd name="connsiteY3" fmla="*/ 144814 h 1880295"/>
              <a:gd name="connsiteX4" fmla="*/ 1614617 w 1729946"/>
              <a:gd name="connsiteY4" fmla="*/ 504576 h 1880295"/>
              <a:gd name="connsiteX5" fmla="*/ 1614617 w 1729946"/>
              <a:gd name="connsiteY5" fmla="*/ 743474 h 1880295"/>
              <a:gd name="connsiteX6" fmla="*/ 1680519 w 1729946"/>
              <a:gd name="connsiteY6" fmla="*/ 1213031 h 1880295"/>
              <a:gd name="connsiteX7" fmla="*/ 1696995 w 1729946"/>
              <a:gd name="connsiteY7" fmla="*/ 1591971 h 1880295"/>
              <a:gd name="connsiteX8" fmla="*/ 1729946 w 1729946"/>
              <a:gd name="connsiteY8" fmla="*/ 1863820 h 1880295"/>
              <a:gd name="connsiteX9" fmla="*/ 1713471 w 1729946"/>
              <a:gd name="connsiteY9" fmla="*/ 1880295 h 1880295"/>
              <a:gd name="connsiteX10" fmla="*/ 1128584 w 1729946"/>
              <a:gd name="connsiteY10" fmla="*/ 1649636 h 1880295"/>
              <a:gd name="connsiteX11" fmla="*/ 0 w 1729946"/>
              <a:gd name="connsiteY11" fmla="*/ 1180079 h 1880295"/>
              <a:gd name="connsiteX12" fmla="*/ 16476 w 1729946"/>
              <a:gd name="connsiteY12" fmla="*/ 1155366 h 1880295"/>
              <a:gd name="connsiteX13" fmla="*/ 1186249 w 1729946"/>
              <a:gd name="connsiteY13" fmla="*/ 1591971 h 1880295"/>
              <a:gd name="connsiteX14" fmla="*/ 1153298 w 1729946"/>
              <a:gd name="connsiteY14" fmla="*/ 1386025 h 1880295"/>
              <a:gd name="connsiteX15" fmla="*/ 1120346 w 1729946"/>
              <a:gd name="connsiteY15" fmla="*/ 1245982 h 1880295"/>
              <a:gd name="connsiteX16" fmla="*/ 963827 w 1729946"/>
              <a:gd name="connsiteY16" fmla="*/ 1155366 h 1880295"/>
              <a:gd name="connsiteX17" fmla="*/ 724930 w 1729946"/>
              <a:gd name="connsiteY17" fmla="*/ 1229506 h 1880295"/>
              <a:gd name="connsiteX18" fmla="*/ 535460 w 1729946"/>
              <a:gd name="connsiteY18" fmla="*/ 1221268 h 1880295"/>
              <a:gd name="connsiteX19" fmla="*/ 420130 w 1729946"/>
              <a:gd name="connsiteY19" fmla="*/ 1138890 h 1880295"/>
              <a:gd name="connsiteX20" fmla="*/ 411892 w 1729946"/>
              <a:gd name="connsiteY20" fmla="*/ 1064749 h 1880295"/>
              <a:gd name="connsiteX21" fmla="*/ 518984 w 1729946"/>
              <a:gd name="connsiteY21" fmla="*/ 1015322 h 1880295"/>
              <a:gd name="connsiteX22" fmla="*/ 626076 w 1729946"/>
              <a:gd name="connsiteY22" fmla="*/ 957658 h 1880295"/>
              <a:gd name="connsiteX23" fmla="*/ 675503 w 1729946"/>
              <a:gd name="connsiteY23" fmla="*/ 834090 h 1880295"/>
              <a:gd name="connsiteX24" fmla="*/ 766119 w 1729946"/>
              <a:gd name="connsiteY24" fmla="*/ 834090 h 1880295"/>
              <a:gd name="connsiteX25" fmla="*/ 881449 w 1729946"/>
              <a:gd name="connsiteY25" fmla="*/ 792901 h 1880295"/>
              <a:gd name="connsiteX26" fmla="*/ 840260 w 1729946"/>
              <a:gd name="connsiteY26" fmla="*/ 619906 h 1880295"/>
              <a:gd name="connsiteX27" fmla="*/ 840260 w 1729946"/>
              <a:gd name="connsiteY27" fmla="*/ 438674 h 1880295"/>
              <a:gd name="connsiteX28" fmla="*/ 576649 w 1729946"/>
              <a:gd name="connsiteY28" fmla="*/ 496339 h 1880295"/>
              <a:gd name="connsiteX29" fmla="*/ 378941 w 1729946"/>
              <a:gd name="connsiteY29" fmla="*/ 504576 h 1880295"/>
              <a:gd name="connsiteX30" fmla="*/ 378941 w 1729946"/>
              <a:gd name="connsiteY30" fmla="*/ 446912 h 1880295"/>
              <a:gd name="connsiteX31" fmla="*/ 430556 w 1729946"/>
              <a:gd name="connsiteY31" fmla="*/ 370389 h 1880295"/>
              <a:gd name="connsiteX32" fmla="*/ 853066 w 1729946"/>
              <a:gd name="connsiteY32" fmla="*/ 364919 h 1880295"/>
              <a:gd name="connsiteX0" fmla="*/ 853066 w 1729946"/>
              <a:gd name="connsiteY0" fmla="*/ 364919 h 1880295"/>
              <a:gd name="connsiteX1" fmla="*/ 1122727 w 1729946"/>
              <a:gd name="connsiteY1" fmla="*/ 74020 h 1880295"/>
              <a:gd name="connsiteX2" fmla="*/ 1525674 w 1729946"/>
              <a:gd name="connsiteY2" fmla="*/ 9 h 1880295"/>
              <a:gd name="connsiteX3" fmla="*/ 1634954 w 1729946"/>
              <a:gd name="connsiteY3" fmla="*/ 144814 h 1880295"/>
              <a:gd name="connsiteX4" fmla="*/ 1628905 w 1729946"/>
              <a:gd name="connsiteY4" fmla="*/ 568870 h 1880295"/>
              <a:gd name="connsiteX5" fmla="*/ 1614617 w 1729946"/>
              <a:gd name="connsiteY5" fmla="*/ 743474 h 1880295"/>
              <a:gd name="connsiteX6" fmla="*/ 1680519 w 1729946"/>
              <a:gd name="connsiteY6" fmla="*/ 1213031 h 1880295"/>
              <a:gd name="connsiteX7" fmla="*/ 1696995 w 1729946"/>
              <a:gd name="connsiteY7" fmla="*/ 1591971 h 1880295"/>
              <a:gd name="connsiteX8" fmla="*/ 1729946 w 1729946"/>
              <a:gd name="connsiteY8" fmla="*/ 1863820 h 1880295"/>
              <a:gd name="connsiteX9" fmla="*/ 1713471 w 1729946"/>
              <a:gd name="connsiteY9" fmla="*/ 1880295 h 1880295"/>
              <a:gd name="connsiteX10" fmla="*/ 1128584 w 1729946"/>
              <a:gd name="connsiteY10" fmla="*/ 1649636 h 1880295"/>
              <a:gd name="connsiteX11" fmla="*/ 0 w 1729946"/>
              <a:gd name="connsiteY11" fmla="*/ 1180079 h 1880295"/>
              <a:gd name="connsiteX12" fmla="*/ 16476 w 1729946"/>
              <a:gd name="connsiteY12" fmla="*/ 1155366 h 1880295"/>
              <a:gd name="connsiteX13" fmla="*/ 1186249 w 1729946"/>
              <a:gd name="connsiteY13" fmla="*/ 1591971 h 1880295"/>
              <a:gd name="connsiteX14" fmla="*/ 1153298 w 1729946"/>
              <a:gd name="connsiteY14" fmla="*/ 1386025 h 1880295"/>
              <a:gd name="connsiteX15" fmla="*/ 1120346 w 1729946"/>
              <a:gd name="connsiteY15" fmla="*/ 1245982 h 1880295"/>
              <a:gd name="connsiteX16" fmla="*/ 963827 w 1729946"/>
              <a:gd name="connsiteY16" fmla="*/ 1155366 h 1880295"/>
              <a:gd name="connsiteX17" fmla="*/ 724930 w 1729946"/>
              <a:gd name="connsiteY17" fmla="*/ 1229506 h 1880295"/>
              <a:gd name="connsiteX18" fmla="*/ 535460 w 1729946"/>
              <a:gd name="connsiteY18" fmla="*/ 1221268 h 1880295"/>
              <a:gd name="connsiteX19" fmla="*/ 420130 w 1729946"/>
              <a:gd name="connsiteY19" fmla="*/ 1138890 h 1880295"/>
              <a:gd name="connsiteX20" fmla="*/ 411892 w 1729946"/>
              <a:gd name="connsiteY20" fmla="*/ 1064749 h 1880295"/>
              <a:gd name="connsiteX21" fmla="*/ 518984 w 1729946"/>
              <a:gd name="connsiteY21" fmla="*/ 1015322 h 1880295"/>
              <a:gd name="connsiteX22" fmla="*/ 626076 w 1729946"/>
              <a:gd name="connsiteY22" fmla="*/ 957658 h 1880295"/>
              <a:gd name="connsiteX23" fmla="*/ 675503 w 1729946"/>
              <a:gd name="connsiteY23" fmla="*/ 834090 h 1880295"/>
              <a:gd name="connsiteX24" fmla="*/ 766119 w 1729946"/>
              <a:gd name="connsiteY24" fmla="*/ 834090 h 1880295"/>
              <a:gd name="connsiteX25" fmla="*/ 881449 w 1729946"/>
              <a:gd name="connsiteY25" fmla="*/ 792901 h 1880295"/>
              <a:gd name="connsiteX26" fmla="*/ 840260 w 1729946"/>
              <a:gd name="connsiteY26" fmla="*/ 619906 h 1880295"/>
              <a:gd name="connsiteX27" fmla="*/ 840260 w 1729946"/>
              <a:gd name="connsiteY27" fmla="*/ 438674 h 1880295"/>
              <a:gd name="connsiteX28" fmla="*/ 576649 w 1729946"/>
              <a:gd name="connsiteY28" fmla="*/ 496339 h 1880295"/>
              <a:gd name="connsiteX29" fmla="*/ 378941 w 1729946"/>
              <a:gd name="connsiteY29" fmla="*/ 504576 h 1880295"/>
              <a:gd name="connsiteX30" fmla="*/ 378941 w 1729946"/>
              <a:gd name="connsiteY30" fmla="*/ 446912 h 1880295"/>
              <a:gd name="connsiteX31" fmla="*/ 430556 w 1729946"/>
              <a:gd name="connsiteY31" fmla="*/ 370389 h 1880295"/>
              <a:gd name="connsiteX32" fmla="*/ 853066 w 1729946"/>
              <a:gd name="connsiteY32" fmla="*/ 364919 h 1880295"/>
              <a:gd name="connsiteX0" fmla="*/ 853066 w 1729946"/>
              <a:gd name="connsiteY0" fmla="*/ 364919 h 1880295"/>
              <a:gd name="connsiteX1" fmla="*/ 1122727 w 1729946"/>
              <a:gd name="connsiteY1" fmla="*/ 74020 h 1880295"/>
              <a:gd name="connsiteX2" fmla="*/ 1525674 w 1729946"/>
              <a:gd name="connsiteY2" fmla="*/ 9 h 1880295"/>
              <a:gd name="connsiteX3" fmla="*/ 1634954 w 1729946"/>
              <a:gd name="connsiteY3" fmla="*/ 144814 h 1880295"/>
              <a:gd name="connsiteX4" fmla="*/ 1628905 w 1729946"/>
              <a:gd name="connsiteY4" fmla="*/ 568870 h 1880295"/>
              <a:gd name="connsiteX5" fmla="*/ 1614617 w 1729946"/>
              <a:gd name="connsiteY5" fmla="*/ 743474 h 1880295"/>
              <a:gd name="connsiteX6" fmla="*/ 1690044 w 1729946"/>
              <a:gd name="connsiteY6" fmla="*/ 1103494 h 1880295"/>
              <a:gd name="connsiteX7" fmla="*/ 1696995 w 1729946"/>
              <a:gd name="connsiteY7" fmla="*/ 1591971 h 1880295"/>
              <a:gd name="connsiteX8" fmla="*/ 1729946 w 1729946"/>
              <a:gd name="connsiteY8" fmla="*/ 1863820 h 1880295"/>
              <a:gd name="connsiteX9" fmla="*/ 1713471 w 1729946"/>
              <a:gd name="connsiteY9" fmla="*/ 1880295 h 1880295"/>
              <a:gd name="connsiteX10" fmla="*/ 1128584 w 1729946"/>
              <a:gd name="connsiteY10" fmla="*/ 1649636 h 1880295"/>
              <a:gd name="connsiteX11" fmla="*/ 0 w 1729946"/>
              <a:gd name="connsiteY11" fmla="*/ 1180079 h 1880295"/>
              <a:gd name="connsiteX12" fmla="*/ 16476 w 1729946"/>
              <a:gd name="connsiteY12" fmla="*/ 1155366 h 1880295"/>
              <a:gd name="connsiteX13" fmla="*/ 1186249 w 1729946"/>
              <a:gd name="connsiteY13" fmla="*/ 1591971 h 1880295"/>
              <a:gd name="connsiteX14" fmla="*/ 1153298 w 1729946"/>
              <a:gd name="connsiteY14" fmla="*/ 1386025 h 1880295"/>
              <a:gd name="connsiteX15" fmla="*/ 1120346 w 1729946"/>
              <a:gd name="connsiteY15" fmla="*/ 1245982 h 1880295"/>
              <a:gd name="connsiteX16" fmla="*/ 963827 w 1729946"/>
              <a:gd name="connsiteY16" fmla="*/ 1155366 h 1880295"/>
              <a:gd name="connsiteX17" fmla="*/ 724930 w 1729946"/>
              <a:gd name="connsiteY17" fmla="*/ 1229506 h 1880295"/>
              <a:gd name="connsiteX18" fmla="*/ 535460 w 1729946"/>
              <a:gd name="connsiteY18" fmla="*/ 1221268 h 1880295"/>
              <a:gd name="connsiteX19" fmla="*/ 420130 w 1729946"/>
              <a:gd name="connsiteY19" fmla="*/ 1138890 h 1880295"/>
              <a:gd name="connsiteX20" fmla="*/ 411892 w 1729946"/>
              <a:gd name="connsiteY20" fmla="*/ 1064749 h 1880295"/>
              <a:gd name="connsiteX21" fmla="*/ 518984 w 1729946"/>
              <a:gd name="connsiteY21" fmla="*/ 1015322 h 1880295"/>
              <a:gd name="connsiteX22" fmla="*/ 626076 w 1729946"/>
              <a:gd name="connsiteY22" fmla="*/ 957658 h 1880295"/>
              <a:gd name="connsiteX23" fmla="*/ 675503 w 1729946"/>
              <a:gd name="connsiteY23" fmla="*/ 834090 h 1880295"/>
              <a:gd name="connsiteX24" fmla="*/ 766119 w 1729946"/>
              <a:gd name="connsiteY24" fmla="*/ 834090 h 1880295"/>
              <a:gd name="connsiteX25" fmla="*/ 881449 w 1729946"/>
              <a:gd name="connsiteY25" fmla="*/ 792901 h 1880295"/>
              <a:gd name="connsiteX26" fmla="*/ 840260 w 1729946"/>
              <a:gd name="connsiteY26" fmla="*/ 619906 h 1880295"/>
              <a:gd name="connsiteX27" fmla="*/ 840260 w 1729946"/>
              <a:gd name="connsiteY27" fmla="*/ 438674 h 1880295"/>
              <a:gd name="connsiteX28" fmla="*/ 576649 w 1729946"/>
              <a:gd name="connsiteY28" fmla="*/ 496339 h 1880295"/>
              <a:gd name="connsiteX29" fmla="*/ 378941 w 1729946"/>
              <a:gd name="connsiteY29" fmla="*/ 504576 h 1880295"/>
              <a:gd name="connsiteX30" fmla="*/ 378941 w 1729946"/>
              <a:gd name="connsiteY30" fmla="*/ 446912 h 1880295"/>
              <a:gd name="connsiteX31" fmla="*/ 430556 w 1729946"/>
              <a:gd name="connsiteY31" fmla="*/ 370389 h 1880295"/>
              <a:gd name="connsiteX32" fmla="*/ 853066 w 1729946"/>
              <a:gd name="connsiteY32" fmla="*/ 364919 h 1880295"/>
              <a:gd name="connsiteX0" fmla="*/ 853066 w 1729946"/>
              <a:gd name="connsiteY0" fmla="*/ 364919 h 1880295"/>
              <a:gd name="connsiteX1" fmla="*/ 1122727 w 1729946"/>
              <a:gd name="connsiteY1" fmla="*/ 74020 h 1880295"/>
              <a:gd name="connsiteX2" fmla="*/ 1525674 w 1729946"/>
              <a:gd name="connsiteY2" fmla="*/ 9 h 1880295"/>
              <a:gd name="connsiteX3" fmla="*/ 1634954 w 1729946"/>
              <a:gd name="connsiteY3" fmla="*/ 144814 h 1880295"/>
              <a:gd name="connsiteX4" fmla="*/ 1628905 w 1729946"/>
              <a:gd name="connsiteY4" fmla="*/ 568870 h 1880295"/>
              <a:gd name="connsiteX5" fmla="*/ 1614617 w 1729946"/>
              <a:gd name="connsiteY5" fmla="*/ 743474 h 1880295"/>
              <a:gd name="connsiteX6" fmla="*/ 1690044 w 1729946"/>
              <a:gd name="connsiteY6" fmla="*/ 1103494 h 1880295"/>
              <a:gd name="connsiteX7" fmla="*/ 1708901 w 1729946"/>
              <a:gd name="connsiteY7" fmla="*/ 1594352 h 1880295"/>
              <a:gd name="connsiteX8" fmla="*/ 1729946 w 1729946"/>
              <a:gd name="connsiteY8" fmla="*/ 1863820 h 1880295"/>
              <a:gd name="connsiteX9" fmla="*/ 1713471 w 1729946"/>
              <a:gd name="connsiteY9" fmla="*/ 1880295 h 1880295"/>
              <a:gd name="connsiteX10" fmla="*/ 1128584 w 1729946"/>
              <a:gd name="connsiteY10" fmla="*/ 1649636 h 1880295"/>
              <a:gd name="connsiteX11" fmla="*/ 0 w 1729946"/>
              <a:gd name="connsiteY11" fmla="*/ 1180079 h 1880295"/>
              <a:gd name="connsiteX12" fmla="*/ 16476 w 1729946"/>
              <a:gd name="connsiteY12" fmla="*/ 1155366 h 1880295"/>
              <a:gd name="connsiteX13" fmla="*/ 1186249 w 1729946"/>
              <a:gd name="connsiteY13" fmla="*/ 1591971 h 1880295"/>
              <a:gd name="connsiteX14" fmla="*/ 1153298 w 1729946"/>
              <a:gd name="connsiteY14" fmla="*/ 1386025 h 1880295"/>
              <a:gd name="connsiteX15" fmla="*/ 1120346 w 1729946"/>
              <a:gd name="connsiteY15" fmla="*/ 1245982 h 1880295"/>
              <a:gd name="connsiteX16" fmla="*/ 963827 w 1729946"/>
              <a:gd name="connsiteY16" fmla="*/ 1155366 h 1880295"/>
              <a:gd name="connsiteX17" fmla="*/ 724930 w 1729946"/>
              <a:gd name="connsiteY17" fmla="*/ 1229506 h 1880295"/>
              <a:gd name="connsiteX18" fmla="*/ 535460 w 1729946"/>
              <a:gd name="connsiteY18" fmla="*/ 1221268 h 1880295"/>
              <a:gd name="connsiteX19" fmla="*/ 420130 w 1729946"/>
              <a:gd name="connsiteY19" fmla="*/ 1138890 h 1880295"/>
              <a:gd name="connsiteX20" fmla="*/ 411892 w 1729946"/>
              <a:gd name="connsiteY20" fmla="*/ 1064749 h 1880295"/>
              <a:gd name="connsiteX21" fmla="*/ 518984 w 1729946"/>
              <a:gd name="connsiteY21" fmla="*/ 1015322 h 1880295"/>
              <a:gd name="connsiteX22" fmla="*/ 626076 w 1729946"/>
              <a:gd name="connsiteY22" fmla="*/ 957658 h 1880295"/>
              <a:gd name="connsiteX23" fmla="*/ 675503 w 1729946"/>
              <a:gd name="connsiteY23" fmla="*/ 834090 h 1880295"/>
              <a:gd name="connsiteX24" fmla="*/ 766119 w 1729946"/>
              <a:gd name="connsiteY24" fmla="*/ 834090 h 1880295"/>
              <a:gd name="connsiteX25" fmla="*/ 881449 w 1729946"/>
              <a:gd name="connsiteY25" fmla="*/ 792901 h 1880295"/>
              <a:gd name="connsiteX26" fmla="*/ 840260 w 1729946"/>
              <a:gd name="connsiteY26" fmla="*/ 619906 h 1880295"/>
              <a:gd name="connsiteX27" fmla="*/ 840260 w 1729946"/>
              <a:gd name="connsiteY27" fmla="*/ 438674 h 1880295"/>
              <a:gd name="connsiteX28" fmla="*/ 576649 w 1729946"/>
              <a:gd name="connsiteY28" fmla="*/ 496339 h 1880295"/>
              <a:gd name="connsiteX29" fmla="*/ 378941 w 1729946"/>
              <a:gd name="connsiteY29" fmla="*/ 504576 h 1880295"/>
              <a:gd name="connsiteX30" fmla="*/ 378941 w 1729946"/>
              <a:gd name="connsiteY30" fmla="*/ 446912 h 1880295"/>
              <a:gd name="connsiteX31" fmla="*/ 430556 w 1729946"/>
              <a:gd name="connsiteY31" fmla="*/ 370389 h 1880295"/>
              <a:gd name="connsiteX32" fmla="*/ 853066 w 1729946"/>
              <a:gd name="connsiteY32" fmla="*/ 364919 h 1880295"/>
              <a:gd name="connsiteX0" fmla="*/ 848304 w 1729946"/>
              <a:gd name="connsiteY0" fmla="*/ 362538 h 1880295"/>
              <a:gd name="connsiteX1" fmla="*/ 1122727 w 1729946"/>
              <a:gd name="connsiteY1" fmla="*/ 74020 h 1880295"/>
              <a:gd name="connsiteX2" fmla="*/ 1525674 w 1729946"/>
              <a:gd name="connsiteY2" fmla="*/ 9 h 1880295"/>
              <a:gd name="connsiteX3" fmla="*/ 1634954 w 1729946"/>
              <a:gd name="connsiteY3" fmla="*/ 144814 h 1880295"/>
              <a:gd name="connsiteX4" fmla="*/ 1628905 w 1729946"/>
              <a:gd name="connsiteY4" fmla="*/ 568870 h 1880295"/>
              <a:gd name="connsiteX5" fmla="*/ 1614617 w 1729946"/>
              <a:gd name="connsiteY5" fmla="*/ 743474 h 1880295"/>
              <a:gd name="connsiteX6" fmla="*/ 1690044 w 1729946"/>
              <a:gd name="connsiteY6" fmla="*/ 1103494 h 1880295"/>
              <a:gd name="connsiteX7" fmla="*/ 1708901 w 1729946"/>
              <a:gd name="connsiteY7" fmla="*/ 1594352 h 1880295"/>
              <a:gd name="connsiteX8" fmla="*/ 1729946 w 1729946"/>
              <a:gd name="connsiteY8" fmla="*/ 1863820 h 1880295"/>
              <a:gd name="connsiteX9" fmla="*/ 1713471 w 1729946"/>
              <a:gd name="connsiteY9" fmla="*/ 1880295 h 1880295"/>
              <a:gd name="connsiteX10" fmla="*/ 1128584 w 1729946"/>
              <a:gd name="connsiteY10" fmla="*/ 1649636 h 1880295"/>
              <a:gd name="connsiteX11" fmla="*/ 0 w 1729946"/>
              <a:gd name="connsiteY11" fmla="*/ 1180079 h 1880295"/>
              <a:gd name="connsiteX12" fmla="*/ 16476 w 1729946"/>
              <a:gd name="connsiteY12" fmla="*/ 1155366 h 1880295"/>
              <a:gd name="connsiteX13" fmla="*/ 1186249 w 1729946"/>
              <a:gd name="connsiteY13" fmla="*/ 1591971 h 1880295"/>
              <a:gd name="connsiteX14" fmla="*/ 1153298 w 1729946"/>
              <a:gd name="connsiteY14" fmla="*/ 1386025 h 1880295"/>
              <a:gd name="connsiteX15" fmla="*/ 1120346 w 1729946"/>
              <a:gd name="connsiteY15" fmla="*/ 1245982 h 1880295"/>
              <a:gd name="connsiteX16" fmla="*/ 963827 w 1729946"/>
              <a:gd name="connsiteY16" fmla="*/ 1155366 h 1880295"/>
              <a:gd name="connsiteX17" fmla="*/ 724930 w 1729946"/>
              <a:gd name="connsiteY17" fmla="*/ 1229506 h 1880295"/>
              <a:gd name="connsiteX18" fmla="*/ 535460 w 1729946"/>
              <a:gd name="connsiteY18" fmla="*/ 1221268 h 1880295"/>
              <a:gd name="connsiteX19" fmla="*/ 420130 w 1729946"/>
              <a:gd name="connsiteY19" fmla="*/ 1138890 h 1880295"/>
              <a:gd name="connsiteX20" fmla="*/ 411892 w 1729946"/>
              <a:gd name="connsiteY20" fmla="*/ 1064749 h 1880295"/>
              <a:gd name="connsiteX21" fmla="*/ 518984 w 1729946"/>
              <a:gd name="connsiteY21" fmla="*/ 1015322 h 1880295"/>
              <a:gd name="connsiteX22" fmla="*/ 626076 w 1729946"/>
              <a:gd name="connsiteY22" fmla="*/ 957658 h 1880295"/>
              <a:gd name="connsiteX23" fmla="*/ 675503 w 1729946"/>
              <a:gd name="connsiteY23" fmla="*/ 834090 h 1880295"/>
              <a:gd name="connsiteX24" fmla="*/ 766119 w 1729946"/>
              <a:gd name="connsiteY24" fmla="*/ 834090 h 1880295"/>
              <a:gd name="connsiteX25" fmla="*/ 881449 w 1729946"/>
              <a:gd name="connsiteY25" fmla="*/ 792901 h 1880295"/>
              <a:gd name="connsiteX26" fmla="*/ 840260 w 1729946"/>
              <a:gd name="connsiteY26" fmla="*/ 619906 h 1880295"/>
              <a:gd name="connsiteX27" fmla="*/ 840260 w 1729946"/>
              <a:gd name="connsiteY27" fmla="*/ 438674 h 1880295"/>
              <a:gd name="connsiteX28" fmla="*/ 576649 w 1729946"/>
              <a:gd name="connsiteY28" fmla="*/ 496339 h 1880295"/>
              <a:gd name="connsiteX29" fmla="*/ 378941 w 1729946"/>
              <a:gd name="connsiteY29" fmla="*/ 504576 h 1880295"/>
              <a:gd name="connsiteX30" fmla="*/ 378941 w 1729946"/>
              <a:gd name="connsiteY30" fmla="*/ 446912 h 1880295"/>
              <a:gd name="connsiteX31" fmla="*/ 430556 w 1729946"/>
              <a:gd name="connsiteY31" fmla="*/ 370389 h 1880295"/>
              <a:gd name="connsiteX32" fmla="*/ 848304 w 1729946"/>
              <a:gd name="connsiteY32" fmla="*/ 362538 h 18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29946" h="1880295">
                <a:moveTo>
                  <a:pt x="848304" y="362538"/>
                </a:moveTo>
                <a:lnTo>
                  <a:pt x="1122727" y="74020"/>
                </a:lnTo>
                <a:cubicBezTo>
                  <a:pt x="1145123" y="41412"/>
                  <a:pt x="1405646" y="-721"/>
                  <a:pt x="1525674" y="9"/>
                </a:cubicBezTo>
                <a:lnTo>
                  <a:pt x="1634954" y="144814"/>
                </a:lnTo>
                <a:cubicBezTo>
                  <a:pt x="1632938" y="286166"/>
                  <a:pt x="1630921" y="427518"/>
                  <a:pt x="1628905" y="568870"/>
                </a:cubicBezTo>
                <a:lnTo>
                  <a:pt x="1614617" y="743474"/>
                </a:lnTo>
                <a:lnTo>
                  <a:pt x="1690044" y="1103494"/>
                </a:lnTo>
                <a:lnTo>
                  <a:pt x="1708901" y="1594352"/>
                </a:lnTo>
                <a:lnTo>
                  <a:pt x="1729946" y="1863820"/>
                </a:lnTo>
                <a:lnTo>
                  <a:pt x="1713471" y="1880295"/>
                </a:lnTo>
                <a:lnTo>
                  <a:pt x="1128584" y="1649636"/>
                </a:lnTo>
                <a:lnTo>
                  <a:pt x="0" y="1180079"/>
                </a:lnTo>
                <a:lnTo>
                  <a:pt x="16476" y="1155366"/>
                </a:lnTo>
                <a:lnTo>
                  <a:pt x="1186249" y="1591971"/>
                </a:lnTo>
                <a:lnTo>
                  <a:pt x="1153298" y="1386025"/>
                </a:lnTo>
                <a:lnTo>
                  <a:pt x="1120346" y="1245982"/>
                </a:lnTo>
                <a:lnTo>
                  <a:pt x="963827" y="1155366"/>
                </a:lnTo>
                <a:lnTo>
                  <a:pt x="724930" y="1229506"/>
                </a:lnTo>
                <a:lnTo>
                  <a:pt x="535460" y="1221268"/>
                </a:lnTo>
                <a:lnTo>
                  <a:pt x="420130" y="1138890"/>
                </a:lnTo>
                <a:lnTo>
                  <a:pt x="411892" y="1064749"/>
                </a:lnTo>
                <a:lnTo>
                  <a:pt x="518984" y="1015322"/>
                </a:lnTo>
                <a:lnTo>
                  <a:pt x="626076" y="957658"/>
                </a:lnTo>
                <a:lnTo>
                  <a:pt x="675503" y="834090"/>
                </a:lnTo>
                <a:lnTo>
                  <a:pt x="766119" y="834090"/>
                </a:lnTo>
                <a:lnTo>
                  <a:pt x="881449" y="792901"/>
                </a:lnTo>
                <a:lnTo>
                  <a:pt x="840260" y="619906"/>
                </a:lnTo>
                <a:lnTo>
                  <a:pt x="840260" y="438674"/>
                </a:lnTo>
                <a:lnTo>
                  <a:pt x="576649" y="496339"/>
                </a:lnTo>
                <a:lnTo>
                  <a:pt x="378941" y="504576"/>
                </a:lnTo>
                <a:lnTo>
                  <a:pt x="378941" y="446912"/>
                </a:lnTo>
                <a:lnTo>
                  <a:pt x="430556" y="370389"/>
                </a:lnTo>
                <a:lnTo>
                  <a:pt x="848304" y="362538"/>
                </a:lnTo>
                <a:close/>
              </a:path>
            </a:pathLst>
          </a:cu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5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du pâturage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4501"/>
            <a:ext cx="2809103" cy="2443004"/>
          </a:xfrm>
        </p:spPr>
      </p:pic>
      <p:sp>
        <p:nvSpPr>
          <p:cNvPr id="5" name="ZoneTexte 4"/>
          <p:cNvSpPr txBox="1"/>
          <p:nvPr/>
        </p:nvSpPr>
        <p:spPr>
          <a:xfrm>
            <a:off x="6567" y="4174663"/>
            <a:ext cx="473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2007 à 2011 : 2 à 7 Highland </a:t>
            </a:r>
            <a:r>
              <a:rPr lang="fr-FR" sz="2000" dirty="0" err="1" smtClean="0">
                <a:latin typeface="+mj-lt"/>
              </a:rPr>
              <a:t>cattle</a:t>
            </a:r>
            <a:r>
              <a:rPr lang="fr-FR" sz="2000" dirty="0" smtClean="0">
                <a:latin typeface="+mj-lt"/>
              </a:rPr>
              <a:t> (</a:t>
            </a:r>
            <a:r>
              <a:rPr lang="fr-FR" sz="2000" dirty="0">
                <a:latin typeface="+mj-lt"/>
              </a:rPr>
              <a:t>m</a:t>
            </a:r>
            <a:r>
              <a:rPr lang="fr-FR" sz="2000" dirty="0" smtClean="0">
                <a:latin typeface="+mj-lt"/>
              </a:rPr>
              <a:t>arché public)</a:t>
            </a:r>
          </a:p>
          <a:p>
            <a:endParaRPr lang="fr-FR" sz="20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1" y="4931821"/>
            <a:ext cx="4896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</a:lstStyle>
          <a:p>
            <a:r>
              <a:rPr lang="fr-FR" dirty="0"/>
              <a:t>2011 à 2021 : 2 à 7 chevaux camarguais + 2 à 3 vaches Galloway (convention avec un passionné des chevaux </a:t>
            </a:r>
            <a:r>
              <a:rPr lang="fr-FR" dirty="0" smtClean="0"/>
              <a:t>Camarguais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975" y="3733800"/>
            <a:ext cx="4391025" cy="3124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841" y="1695450"/>
            <a:ext cx="4404160" cy="24384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303038">
            <a:off x="2352132" y="3379857"/>
            <a:ext cx="4376611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fr-FR" dirty="0"/>
              <a:t>Présence permanente des animaux dans un espace clos</a:t>
            </a:r>
          </a:p>
        </p:txBody>
      </p:sp>
    </p:spTree>
    <p:extLst>
      <p:ext uri="{BB962C8B-B14F-4D97-AF65-F5344CB8AC3E}">
        <p14:creationId xmlns:p14="http://schemas.microsoft.com/office/powerpoint/2010/main" val="27357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Efficacité » du pâturage ?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46299" y="1740244"/>
            <a:ext cx="37155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Perception d’une efficacité mitigée du pâturage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Un broyage lourd des végétaux ligneux est régulièrement effectué pour maintenir un paysage ouvert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Il devient nécessaire d’évaluer et de suivre précisément la pression de pâturage pour conduire le cheptel</a:t>
            </a:r>
          </a:p>
          <a:p>
            <a:endParaRPr lang="fr-FR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16" y="1981200"/>
            <a:ext cx="52197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2013 : Proposition de protocole de suivi de la pression de pâturage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Objectifs : Evaluer et suivre l’intensité du pâturage sur les végétations, en lien avec les relevés et suivis scientifiques</a:t>
            </a:r>
          </a:p>
          <a:p>
            <a:r>
              <a:rPr lang="fr-FR" dirty="0" smtClean="0"/>
              <a:t>Méthodologie reposant sur :</a:t>
            </a:r>
          </a:p>
          <a:p>
            <a:pPr lvl="1"/>
            <a:r>
              <a:rPr lang="fr-FR" dirty="0" smtClean="0"/>
              <a:t>Indice d’abroutissement de la végétation et du sol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Maillage du site (quadrillage): maille de 20 m * 20 m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8004"/>
              </p:ext>
            </p:extLst>
          </p:nvPr>
        </p:nvGraphicFramePr>
        <p:xfrm>
          <a:off x="1103870" y="3153067"/>
          <a:ext cx="7298724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151"/>
                <a:gridCol w="452257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Indice d’abroutissement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 végétation consommée et autres critères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de traces de passage et d’abroutissement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Traces de passage et superficie abroutie &lt; 5%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Superficie abroutie comprise entre 5 et 25%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Superficie abroutie comprise entre 25 et 50%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Superficie abroutie comprise entre 50 et 75%</a:t>
                      </a:r>
                      <a:endParaRPr lang="fr-FR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Superficie abroutie &gt; 75 % et mise à nu du sol &lt; 20%</a:t>
                      </a:r>
                      <a:endParaRPr lang="fr-FR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90 % abroutissement et mise à nu du sol &gt; 20%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2013 : Proposition de protocole de suivi de la pression de pâturage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" y="1714500"/>
            <a:ext cx="7273058" cy="51435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330" y="3132696"/>
            <a:ext cx="4456670" cy="3110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0205" y="5296930"/>
            <a:ext cx="1787611" cy="12768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9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2013 : Proposition de protocole de suivi de la pression de pâturage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Méthodologie :</a:t>
            </a:r>
          </a:p>
          <a:p>
            <a:pPr lvl="1"/>
            <a:r>
              <a:rPr lang="fr-FR" dirty="0" smtClean="0"/>
              <a:t>Test du protocole en période de végétation (début août) mais en général, relevé réalisé en fin de période de végétation (septembre)</a:t>
            </a:r>
          </a:p>
          <a:p>
            <a:pPr lvl="1"/>
            <a:r>
              <a:rPr lang="fr-FR" dirty="0" smtClean="0"/>
              <a:t>Photographies des différents faciès (référentiel des indices)</a:t>
            </a:r>
          </a:p>
          <a:p>
            <a:pPr lvl="1"/>
            <a:r>
              <a:rPr lang="fr-FR" dirty="0" smtClean="0"/>
              <a:t>Saisie des données sous SIG</a:t>
            </a:r>
          </a:p>
          <a:p>
            <a:pPr marL="342900" lvl="1" indent="0">
              <a:buNone/>
            </a:pPr>
            <a:endParaRPr lang="fr-FR" dirty="0" smtClean="0"/>
          </a:p>
          <a:p>
            <a:r>
              <a:rPr lang="fr-FR" dirty="0" smtClean="0"/>
              <a:t>Difficultés rencontrées :</a:t>
            </a:r>
            <a:endParaRPr lang="fr-FR" dirty="0"/>
          </a:p>
          <a:p>
            <a:pPr lvl="1"/>
            <a:r>
              <a:rPr lang="fr-FR" dirty="0" smtClean="0"/>
              <a:t> Repérage sur le terrain dans les mailles localisées dans des zones de végétation arborée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21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du protocole et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714500"/>
            <a:ext cx="4736757" cy="5143500"/>
          </a:xfrm>
        </p:spPr>
        <p:txBody>
          <a:bodyPr/>
          <a:lstStyle/>
          <a:p>
            <a:r>
              <a:rPr lang="fr-FR" dirty="0" smtClean="0"/>
              <a:t>Premiers relevés (2013) : estimation de la pression de pâturage</a:t>
            </a:r>
            <a:endParaRPr lang="fr-FR" dirty="0"/>
          </a:p>
          <a:p>
            <a:endParaRPr lang="fr-FR" dirty="0" smtClean="0"/>
          </a:p>
          <a:p>
            <a:pPr lvl="1"/>
            <a:r>
              <a:rPr lang="fr-FR" dirty="0" smtClean="0"/>
              <a:t>Plus de 50% des mailles =&gt; abroutissement inférieur à 5%</a:t>
            </a:r>
          </a:p>
          <a:p>
            <a:pPr lvl="1"/>
            <a:r>
              <a:rPr lang="fr-FR" dirty="0" smtClean="0"/>
              <a:t>Environ 80% des mailles =&gt; abroutissement inférieur à 25%</a:t>
            </a:r>
          </a:p>
          <a:p>
            <a:pPr lvl="1"/>
            <a:r>
              <a:rPr lang="fr-FR" dirty="0" smtClean="0"/>
              <a:t>Les surfaces fortement pâturées (indices 5 et 6) concernent une dizaine de mailles et concentrent l’essentiel des secteurs utilisés par les animaux</a:t>
            </a:r>
            <a:endParaRPr lang="fr-FR" dirty="0"/>
          </a:p>
        </p:txBody>
      </p:sp>
      <p:pic>
        <p:nvPicPr>
          <p:cNvPr id="2051" name="Picture 3" descr="IMGP173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827" y="1812324"/>
            <a:ext cx="3121641" cy="233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P17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827" y="4286249"/>
            <a:ext cx="3144810" cy="23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du protocole et résultats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71" y="1714500"/>
            <a:ext cx="7273058" cy="5143500"/>
          </a:xfrm>
        </p:spPr>
      </p:pic>
    </p:spTree>
    <p:extLst>
      <p:ext uri="{BB962C8B-B14F-4D97-AF65-F5344CB8AC3E}">
        <p14:creationId xmlns:p14="http://schemas.microsoft.com/office/powerpoint/2010/main" val="7415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rte bleue foncé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 standard 77.pot [Mode de compatibilité]" id="{94C5DFF7-FCB5-4779-99CC-AF1B83883876}" vid="{9653CCAD-0913-4EB6-8D77-C75B0525F246}"/>
    </a:ext>
  </a:extLst>
</a:theme>
</file>

<file path=ppt/theme/theme2.xml><?xml version="1.0" encoding="utf-8"?>
<a:theme xmlns:a="http://schemas.openxmlformats.org/drawingml/2006/main" name="Charte bleue cla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 standard 77.pot [Mode de compatibilité]" id="{94C5DFF7-FCB5-4779-99CC-AF1B83883876}" vid="{95D9C04E-7FCE-4711-9332-3085E3AE9109}"/>
    </a:ext>
  </a:extLst>
</a:theme>
</file>

<file path=ppt/theme/theme3.xml><?xml version="1.0" encoding="utf-8"?>
<a:theme xmlns:a="http://schemas.openxmlformats.org/drawingml/2006/main" name="Charte oran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 standard 77.pot [Mode de compatibilité]" id="{94C5DFF7-FCB5-4779-99CC-AF1B83883876}" vid="{8EE50E6D-1413-4326-92DC-A6FF0F3668CA}"/>
    </a:ext>
  </a:extLst>
</a:theme>
</file>

<file path=ppt/theme/theme4.xml><?xml version="1.0" encoding="utf-8"?>
<a:theme xmlns:a="http://schemas.openxmlformats.org/drawingml/2006/main" name="Charte 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 standard 77.pot [Mode de compatibilité]" id="{94C5DFF7-FCB5-4779-99CC-AF1B83883876}" vid="{29E23DA9-92A3-450E-9A53-164C3BB411DE}"/>
    </a:ext>
  </a:extLst>
</a:theme>
</file>

<file path=ppt/theme/theme5.xml><?xml version="1.0" encoding="utf-8"?>
<a:theme xmlns:a="http://schemas.openxmlformats.org/drawingml/2006/main" name="Charte ver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 standard 77.pot [Mode de compatibilité]" id="{94C5DFF7-FCB5-4779-99CC-AF1B83883876}" vid="{EC0D0EC1-F67A-42A1-BAD4-3A6173A3A0E2}"/>
    </a:ext>
  </a:extLst>
</a:theme>
</file>

<file path=ppt/theme/theme6.xml><?xml version="1.0" encoding="utf-8"?>
<a:theme xmlns:a="http://schemas.openxmlformats.org/drawingml/2006/main" name="Charte 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 standard 77.pot [Mode de compatibilité]" id="{94C5DFF7-FCB5-4779-99CC-AF1B83883876}" vid="{096C5E22-C85C-4D96-B05A-4CC1994E4F42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277</TotalTime>
  <Words>599</Words>
  <Application>Microsoft Office PowerPoint</Application>
  <PresentationFormat>Affichage à l'écran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Century Gothic</vt:lpstr>
      <vt:lpstr>Charte bleue foncé</vt:lpstr>
      <vt:lpstr>Charte bleue clair</vt:lpstr>
      <vt:lpstr>Charte orange</vt:lpstr>
      <vt:lpstr>Charte rose</vt:lpstr>
      <vt:lpstr>Charte vert</vt:lpstr>
      <vt:lpstr>Charte violet</vt:lpstr>
      <vt:lpstr>Evaluation de la pression de pâturage au marais d’Episy</vt:lpstr>
      <vt:lpstr>Le marais d’Episy</vt:lpstr>
      <vt:lpstr>Historique du pâturage</vt:lpstr>
      <vt:lpstr>« Efficacité » du pâturage ?</vt:lpstr>
      <vt:lpstr>2013 : Proposition de protocole de suivi de la pression de pâturage</vt:lpstr>
      <vt:lpstr>2013 : Proposition de protocole de suivi de la pression de pâturage</vt:lpstr>
      <vt:lpstr>2013 : Proposition de protocole de suivi de la pression de pâturage</vt:lpstr>
      <vt:lpstr>Application du protocole et résultats</vt:lpstr>
      <vt:lpstr>Application du protocole et résultats</vt:lpstr>
      <vt:lpstr>Application du protocole et résultats</vt:lpstr>
      <vt:lpstr>Application du protocole et résultats</vt:lpstr>
      <vt:lpstr>Application du protocole et résultats</vt:lpstr>
      <vt:lpstr>Réflexion sur l’adaptation du pâturage</vt:lpstr>
      <vt:lpstr>Perspectives</vt:lpstr>
      <vt:lpstr>Merci pour votre attention!</vt:lpstr>
    </vt:vector>
  </TitlesOfParts>
  <Company>Conseil Départemental de Seine-et-Marne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Modèle de présentation PowerPoint du Département de Seine-et-Marne</dc:subject>
  <dc:creator>PLANCKE Sylvestre</dc:creator>
  <cp:keywords>Modèle, charte graphique, département de Seine-et-Marne</cp:keywords>
  <cp:lastModifiedBy>RENAULT Olivier</cp:lastModifiedBy>
  <cp:revision>31</cp:revision>
  <dcterms:created xsi:type="dcterms:W3CDTF">2021-06-08T11:25:44Z</dcterms:created>
  <dcterms:modified xsi:type="dcterms:W3CDTF">2021-06-10T11:09:08Z</dcterms:modified>
  <cp:category>Modèle</cp:category>
</cp:coreProperties>
</file>