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75" r:id="rId4"/>
  </p:sldMasterIdLst>
  <p:notesMasterIdLst>
    <p:notesMasterId r:id="rId16"/>
  </p:notesMasterIdLst>
  <p:handoutMasterIdLst>
    <p:handoutMasterId r:id="rId17"/>
  </p:handoutMasterIdLst>
  <p:sldIdLst>
    <p:sldId id="824" r:id="rId5"/>
    <p:sldId id="830" r:id="rId6"/>
    <p:sldId id="874" r:id="rId7"/>
    <p:sldId id="879" r:id="rId8"/>
    <p:sldId id="877" r:id="rId9"/>
    <p:sldId id="875" r:id="rId10"/>
    <p:sldId id="876" r:id="rId11"/>
    <p:sldId id="878" r:id="rId12"/>
    <p:sldId id="873" r:id="rId13"/>
    <p:sldId id="880" r:id="rId14"/>
    <p:sldId id="881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0DB"/>
    <a:srgbClr val="EBDAC8"/>
    <a:srgbClr val="28A1B4"/>
    <a:srgbClr val="FFCC66"/>
    <a:srgbClr val="B4CA6E"/>
    <a:srgbClr val="FFFFFF"/>
    <a:srgbClr val="000000"/>
    <a:srgbClr val="F2D8BA"/>
    <a:srgbClr val="008080"/>
    <a:srgbClr val="E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2838BEF-8BB2-4498-84A7-C5851F593DF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4" autoAdjust="0"/>
    <p:restoredTop sz="94198" autoAdjust="0"/>
  </p:normalViewPr>
  <p:slideViewPr>
    <p:cSldViewPr snapToGrid="0">
      <p:cViewPr varScale="1">
        <p:scale>
          <a:sx n="110" d="100"/>
          <a:sy n="110" d="100"/>
        </p:scale>
        <p:origin x="9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B75572-DC98-4A28-A4DA-04D9DD332454}" type="datetime1">
              <a:rPr lang="fr-FR" smtClean="0"/>
              <a:t>09/06/2021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B73F-90A4-45D1-8AEE-BA161DDC0EC5}" type="datetime1">
              <a:rPr lang="fr-FR" smtClean="0"/>
              <a:pPr/>
              <a:t>09/06/2021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818732-FA64-4F57-8EE6-57AA70E1F1E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4366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10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33085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11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682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7475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3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65311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4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52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13186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8030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4133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9696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2818732-FA64-4F57-8EE6-57AA70E1F1E0}" type="slidenum">
              <a:rPr lang="fr-FR" noProof="0" smtClean="0"/>
              <a:t>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7020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Titre de page de garde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xmlns="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1423F09E-5021-4E1D-A4A8-174F779F274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3546675" cy="28281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xmlns="" id="{F7C3D0F0-8880-4132-9B6F-33B2D7437FB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xmlns="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xmlns="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xmlns="" id="{6438B210-DE07-4BDD-BDB3-2A3DF619BE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9785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2" name="Espace réservé d’image 3">
            <a:extLst>
              <a:ext uri="{FF2B5EF4-FFF2-40B4-BE49-F238E27FC236}">
                <a16:creationId xmlns:a16="http://schemas.microsoft.com/office/drawing/2014/main" xmlns="" id="{FAD6E0EA-E35F-4E2B-869F-7A912C4CB62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xmlns="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En-tête de section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xmlns="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En-tête de section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 dirty="0"/>
              <a:t>1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xmlns="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fr-FR" noProof="0"/>
              <a:t>2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xmlns="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fr-FR" noProof="0"/>
              <a:t>3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xmlns="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xmlns="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5" name="Zone de texte 24">
            <a:extLst>
              <a:ext uri="{FF2B5EF4-FFF2-40B4-BE49-F238E27FC236}">
                <a16:creationId xmlns:a16="http://schemas.microsoft.com/office/drawing/2014/main" xmlns="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FR" noProof="0"/>
          </a:p>
        </p:txBody>
      </p:sp>
      <p:sp>
        <p:nvSpPr>
          <p:cNvPr id="26" name="Zone de texte 25">
            <a:extLst>
              <a:ext uri="{FF2B5EF4-FFF2-40B4-BE49-F238E27FC236}">
                <a16:creationId xmlns:a16="http://schemas.microsoft.com/office/drawing/2014/main" xmlns="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Gauche-droite 2">
            <a:extLst>
              <a:ext uri="{FF2B5EF4-FFF2-40B4-BE49-F238E27FC236}">
                <a16:creationId xmlns:a16="http://schemas.microsoft.com/office/drawing/2014/main" xmlns="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Flèche : Gauche-droite 13">
            <a:extLst>
              <a:ext uri="{FF2B5EF4-FFF2-40B4-BE49-F238E27FC236}">
                <a16:creationId xmlns:a16="http://schemas.microsoft.com/office/drawing/2014/main" xmlns="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 quadrant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</p:spTree>
    <p:extLst>
      <p:ext uri="{BB962C8B-B14F-4D97-AF65-F5344CB8AC3E}">
        <p14:creationId xmlns:p14="http://schemas.microsoft.com/office/powerpoint/2010/main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103194D-3DB5-46F8-9ACE-B2B142B87B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3569837A-DE3B-4C2A-B811-BCC93B8681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A914D45E-73D5-4807-A6F8-1A996A31F7F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3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567F4AE9-9C59-4A3C-9E27-EFC9EE499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3DA09F5A-AF46-4646-A84F-35C1002AF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36D8447C-AA9F-491F-8EE4-A151146D1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826B47AC-1601-4AA8-BEB3-930A9A37F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EFC9E01C-1D66-47F5-B8D1-BF604162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9F5FC000-6DCF-4A02-B144-CC77E752D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20" name="Graphisme 19" descr="Flèche droite">
            <a:extLst>
              <a:ext uri="{FF2B5EF4-FFF2-40B4-BE49-F238E27FC236}">
                <a16:creationId xmlns:a16="http://schemas.microsoft.com/office/drawing/2014/main" xmlns="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Graphisme 20" descr="Flèche droite">
            <a:extLst>
              <a:ext uri="{FF2B5EF4-FFF2-40B4-BE49-F238E27FC236}">
                <a16:creationId xmlns:a16="http://schemas.microsoft.com/office/drawing/2014/main" xmlns="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xmlns="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xmlns="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xmlns="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xmlns="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xmlns="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xmlns="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xmlns="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xmlns="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xmlns="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xmlns="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xmlns="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xmlns="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xmlns="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xmlns="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xmlns="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xmlns="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xmlns="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xmlns="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xmlns="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xmlns="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36" name="Espace réservé du texte 36">
            <a:extLst>
              <a:ext uri="{FF2B5EF4-FFF2-40B4-BE49-F238E27FC236}">
                <a16:creationId xmlns:a16="http://schemas.microsoft.com/office/drawing/2014/main" xmlns="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Mois, Année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xmlns="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xmlns="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2" name="Espace réservé d’image 4">
            <a:extLst>
              <a:ext uri="{FF2B5EF4-FFF2-40B4-BE49-F238E27FC236}">
                <a16:creationId xmlns:a16="http://schemas.microsoft.com/office/drawing/2014/main" xmlns="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Insérez ou glissez-déplacez une image ici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6" name="Espace réservé d’image 4">
            <a:extLst>
              <a:ext uri="{FF2B5EF4-FFF2-40B4-BE49-F238E27FC236}">
                <a16:creationId xmlns:a16="http://schemas.microsoft.com/office/drawing/2014/main" xmlns="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Insérez ou glissez-déplacez une image ici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xmlns="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xmlns="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xmlns="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xmlns="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xmlns="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A5BFEA69-91F2-4BAB-BC3E-F4494C80995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4D9A8C49-F2A0-4F67-A4E0-B5FBBE0A8DF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622E18C4-0DBF-4C58-A1B6-1E6A1D52173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xmlns="" id="{0F58001D-98C8-4213-9315-4990EFFEFD8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15">
            <a:extLst>
              <a:ext uri="{FF2B5EF4-FFF2-40B4-BE49-F238E27FC236}">
                <a16:creationId xmlns:a16="http://schemas.microsoft.com/office/drawing/2014/main" xmlns="" id="{940802B1-FF22-4F45-8475-AB393E6CF88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xmlns="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25" name="Espace réservé d’image 15">
            <a:extLst>
              <a:ext uri="{FF2B5EF4-FFF2-40B4-BE49-F238E27FC236}">
                <a16:creationId xmlns:a16="http://schemas.microsoft.com/office/drawing/2014/main" xmlns="" id="{1FED522C-94B3-41E3-A83A-E03843DE755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Titre de page de garde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grpSp>
        <p:nvGrpSpPr>
          <p:cNvPr id="8" name="Groupe 7" descr="Crochets d’accentuation d’image&#10;">
            <a:extLst>
              <a:ext uri="{FF2B5EF4-FFF2-40B4-BE49-F238E27FC236}">
                <a16:creationId xmlns:a16="http://schemas.microsoft.com/office/drawing/2014/main" xmlns="" id="{D624720B-51E1-474D-90C6-CD74ED1DA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66700" y="304800"/>
            <a:ext cx="4600575" cy="6219825"/>
            <a:chOff x="408650" y="404285"/>
            <a:chExt cx="4330700" cy="3164637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E4561AC7-2339-461B-BFF9-BEBEF60974E1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xmlns="" id="{6FFCCB15-66C7-4E86-BF09-14C5B1569970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0A0FADEC-BFBD-4A6E-B51C-B0DFD4C80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8C95A7-836C-4CD7-8EB0-6C95903F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Nom complet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E-mail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Site web</a:t>
            </a:r>
          </a:p>
        </p:txBody>
      </p:sp>
    </p:spTree>
    <p:extLst>
      <p:ext uri="{BB962C8B-B14F-4D97-AF65-F5344CB8AC3E}">
        <p14:creationId xmlns:p14="http://schemas.microsoft.com/office/powerpoint/2010/main" val="310474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Titre de page de garde 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xmlns="" id="{3114E411-DCD8-47C4-8385-C03FBB18B180}"/>
              </a:ext>
            </a:extLst>
          </p:cNvPr>
          <p:cNvSpPr/>
          <p:nvPr userDrawn="1"/>
        </p:nvSpPr>
        <p:spPr>
          <a:xfrm>
            <a:off x="0" y="6780460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22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60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65769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152000" rtlCol="0" anchor="b"/>
          <a:lstStyle>
            <a:lvl1pPr algn="l"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Titre de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7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B51A1E-902D-48AF-9020-955120F399B6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xmlns="" id="{22A84B62-AFF6-45B7-8ACB-FE91AB69BF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807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405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152000" rtlCol="0" anchor="b"/>
          <a:lstStyle>
            <a:lvl1pPr algn="l">
              <a:defRPr sz="3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votre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2807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Modifier le style du sous-titre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B51A1E-902D-48AF-9020-955120F399B6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12" name="Espace réservé d’image 5">
            <a:extLst>
              <a:ext uri="{FF2B5EF4-FFF2-40B4-BE49-F238E27FC236}">
                <a16:creationId xmlns:a16="http://schemas.microsoft.com/office/drawing/2014/main" xmlns="" id="{3B9EDE4C-506D-4501-A8C1-766F17FB5C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52807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xmlns="" id="{2A359302-DDE8-41C2-8232-50B1223BEA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3595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B975D864-7312-481A-A5DD-E3B6C5B41B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3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xmlns="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xmlns="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1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 dirty="0"/>
              <a:t>Puce 2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1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49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49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5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xmlns="" id="{9DE1E570-14DE-42F6-9DDD-49752C3ACA3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1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49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644FE3AF-A04D-4D49-BDFD-FAF66D921F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49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EAC46016-1B95-4163-8EAA-252BE4B86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EC09029D-7190-452C-92D6-6B055D055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78798274-03F6-4FD0-93AB-82A31D0A2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43851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1E3DDEC1-3507-486F-8CCF-7F1E9EB81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4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152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Titre de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xmlns="" id="{22A84B62-AFF6-45B7-8ACB-FE91AB69BF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48962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’image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1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1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49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49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49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3E24480B-1EA1-4618-A14A-DFF8FA263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043B620A-4118-4E00-9D79-5BD4C87DC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49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612097E6-9559-4AEF-968E-6C2F89163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89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’image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1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1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30009" y="2233081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526933" y="2233081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5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</p:grp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xmlns="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xmlns="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xmlns="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xmlns="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7" name="Espace réservé d’image 15">
            <a:extLst>
              <a:ext uri="{FF2B5EF4-FFF2-40B4-BE49-F238E27FC236}">
                <a16:creationId xmlns:a16="http://schemas.microsoft.com/office/drawing/2014/main" xmlns="" id="{E96186ED-3118-47CD-987B-87DECE43F02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0009" y="385979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15">
            <a:extLst>
              <a:ext uri="{FF2B5EF4-FFF2-40B4-BE49-F238E27FC236}">
                <a16:creationId xmlns:a16="http://schemas.microsoft.com/office/drawing/2014/main" xmlns="" id="{BF2BC07A-75E7-4434-B71D-F48A7ADA804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526933" y="385979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CEDEC4EC-1B7D-4C30-9BDC-ED714BC0A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61B31970-0B46-450B-916F-74D6DEF9B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950320AF-7644-49E1-9D16-705477139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D36D919E-E710-495F-8E8C-3A987E502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66" y="812099"/>
            <a:ext cx="11528535" cy="5645385"/>
          </a:xfrm>
          <a:prstGeom prst="rect">
            <a:avLst/>
          </a:prstGeom>
        </p:spPr>
      </p:pic>
      <p:sp>
        <p:nvSpPr>
          <p:cNvPr id="8" name="Espace réservé d’image 10">
            <a:extLst>
              <a:ext uri="{FF2B5EF4-FFF2-40B4-BE49-F238E27FC236}">
                <a16:creationId xmlns:a16="http://schemas.microsoft.com/office/drawing/2014/main" xmlns="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Insérez ou glissez-déplacez votre conception d’écran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372" y="3955776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B51A1E-902D-48AF-9020-955120F399B6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3" cy="1212850"/>
          </a:xfrm>
        </p:spPr>
        <p:txBody>
          <a:bodyPr rtlCol="0" anchor="b"/>
          <a:lstStyle>
            <a:lvl1pPr marL="0" indent="0">
              <a:buNone/>
              <a:defRPr sz="2100">
                <a:latin typeface="+mj-lt"/>
              </a:defRPr>
            </a:lvl1pPr>
            <a:lvl2pPr marL="200025" indent="0">
              <a:buNone/>
              <a:defRPr>
                <a:latin typeface="+mj-lt"/>
              </a:defRPr>
            </a:lvl2pPr>
            <a:lvl3pPr marL="407194" indent="0">
              <a:buNone/>
              <a:defRPr>
                <a:latin typeface="+mj-lt"/>
              </a:defRPr>
            </a:lvl3pPr>
            <a:lvl4pPr marL="607219" indent="0">
              <a:buNone/>
              <a:defRPr>
                <a:latin typeface="+mj-lt"/>
              </a:defRPr>
            </a:lvl4pPr>
            <a:lvl5pPr marL="807244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fr-FR" noProof="0"/>
              <a:t>Texte mis en relief</a:t>
            </a:r>
          </a:p>
        </p:txBody>
      </p:sp>
    </p:spTree>
    <p:extLst>
      <p:ext uri="{BB962C8B-B14F-4D97-AF65-F5344CB8AC3E}">
        <p14:creationId xmlns:p14="http://schemas.microsoft.com/office/powerpoint/2010/main" val="3353669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1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1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49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49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1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49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0DFB96B7-45A3-4381-89C2-4A31A565FF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843851" y="1642400"/>
            <a:ext cx="6516100" cy="2131094"/>
            <a:chOff x="2843850" y="1642400"/>
            <a:chExt cx="1836000" cy="213109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xmlns="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xmlns="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343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B51A1E-902D-48AF-9020-955120F399B6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27994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9" name="Espace réservé du numéro de diapositive 8">
            <a:extLst>
              <a:ext uri="{FF2B5EF4-FFF2-40B4-BE49-F238E27FC236}">
                <a16:creationId xmlns:a16="http://schemas.microsoft.com/office/drawing/2014/main" xmlns="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1152527"/>
            <a:ext cx="5472113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61874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1423F09E-5021-4E1D-A4A8-174F779F274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1" y="2701131"/>
            <a:ext cx="3546675" cy="28281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xmlns="" id="{F7C3D0F0-8880-4132-9B6F-33B2D7437FB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xmlns="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80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4050">
                <a:solidFill>
                  <a:schemeClr val="accent1"/>
                </a:solidFill>
                <a:latin typeface="+mj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xmlns="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3" y="1722439"/>
            <a:ext cx="3538517" cy="735749"/>
          </a:xfrm>
        </p:spPr>
        <p:txBody>
          <a:bodyPr rtlCol="0" anchor="t"/>
          <a:lstStyle>
            <a:lvl1pPr marL="0" indent="0">
              <a:buNone/>
              <a:defRPr sz="405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xmlns="" id="{6438B210-DE07-4BDD-BDB3-2A3DF619BE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9786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825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2" name="Espace réservé d’image 3">
            <a:extLst>
              <a:ext uri="{FF2B5EF4-FFF2-40B4-BE49-F238E27FC236}">
                <a16:creationId xmlns:a16="http://schemas.microsoft.com/office/drawing/2014/main" xmlns="" id="{FAD6E0EA-E35F-4E2B-869F-7A912C4CB62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825" i="1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82763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xmlns="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8" y="1593152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35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En-tête de section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5" y="1949643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En-tête de section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xmlns="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2" y="2207063"/>
            <a:ext cx="3120239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En-tête de section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9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 dirty="0"/>
              <a:t>1</a:t>
            </a:r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xmlns="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00025" lvl="0" indent="-200025" algn="ctr" rtl="0"/>
            <a:r>
              <a:rPr lang="fr-FR" noProof="0"/>
              <a:t>2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xmlns="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00025" lvl="0" indent="-200025" algn="ctr" rtl="0"/>
            <a:r>
              <a:rPr lang="fr-FR" noProof="0"/>
              <a:t>3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xmlns="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xmlns="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Description de la section</a:t>
            </a:r>
          </a:p>
        </p:txBody>
      </p:sp>
      <p:sp>
        <p:nvSpPr>
          <p:cNvPr id="25" name="Zone de texte 24">
            <a:extLst>
              <a:ext uri="{FF2B5EF4-FFF2-40B4-BE49-F238E27FC236}">
                <a16:creationId xmlns:a16="http://schemas.microsoft.com/office/drawing/2014/main" xmlns="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700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CB38"/>
              </a:buClr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6" name="Zone de texte 25">
            <a:extLst>
              <a:ext uri="{FF2B5EF4-FFF2-40B4-BE49-F238E27FC236}">
                <a16:creationId xmlns:a16="http://schemas.microsoft.com/office/drawing/2014/main" xmlns="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2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9CB38"/>
              </a:buClr>
            </a:pPr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5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Gauche-droite 2">
            <a:extLst>
              <a:ext uri="{FF2B5EF4-FFF2-40B4-BE49-F238E27FC236}">
                <a16:creationId xmlns:a16="http://schemas.microsoft.com/office/drawing/2014/main" xmlns="" id="{CFAEDCAA-CDC7-47ED-A380-37E6ACCA8560}"/>
              </a:ext>
            </a:extLst>
          </p:cNvPr>
          <p:cNvSpPr/>
          <p:nvPr userDrawn="1"/>
        </p:nvSpPr>
        <p:spPr>
          <a:xfrm>
            <a:off x="388280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4" name="Flèche : Gauche-droite 13">
            <a:extLst>
              <a:ext uri="{FF2B5EF4-FFF2-40B4-BE49-F238E27FC236}">
                <a16:creationId xmlns:a16="http://schemas.microsoft.com/office/drawing/2014/main" xmlns="" id="{F9300B0F-E539-42E5-B7E4-21E21637BA8D}"/>
              </a:ext>
            </a:extLst>
          </p:cNvPr>
          <p:cNvSpPr/>
          <p:nvPr userDrawn="1"/>
        </p:nvSpPr>
        <p:spPr>
          <a:xfrm rot="5400000">
            <a:off x="3772823" y="3576212"/>
            <a:ext cx="4652357" cy="9719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Titre quadrant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Titre quadrant</a:t>
            </a:r>
          </a:p>
        </p:txBody>
      </p:sp>
    </p:spTree>
    <p:extLst>
      <p:ext uri="{BB962C8B-B14F-4D97-AF65-F5344CB8AC3E}">
        <p14:creationId xmlns:p14="http://schemas.microsoft.com/office/powerpoint/2010/main" val="33992177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103194D-3DB5-46F8-9ACE-B2B142B87B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570" y="2673626"/>
            <a:ext cx="2975207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3569837A-DE3B-4C2A-B811-BCC93B8681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14398" y="2673626"/>
            <a:ext cx="2975207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A914D45E-73D5-4807-A6F8-1A996A31F7F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434226" y="2673626"/>
            <a:ext cx="2975207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70" y="1728000"/>
            <a:ext cx="2975207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xmlns="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8" y="1728000"/>
            <a:ext cx="2975207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2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6" y="1728000"/>
            <a:ext cx="2975207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3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567F4AE9-9C59-4A3C-9E27-EFC9EE499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570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3DA09F5A-AF46-4646-A84F-35C1002AF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794570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xmlns="" id="{36D8447C-AA9F-491F-8EE4-A151146D1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60839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826B47AC-1601-4AA8-BEB3-930A9A37FC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460839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EFC9E01C-1D66-47F5-B8D1-BF6041620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43422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xmlns="" id="{9F5FC000-6DCF-4A02-B144-CC77E752D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843422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20" name="Graphisme 19" descr="Flèche droite">
            <a:extLst>
              <a:ext uri="{FF2B5EF4-FFF2-40B4-BE49-F238E27FC236}">
                <a16:creationId xmlns:a16="http://schemas.microsoft.com/office/drawing/2014/main" xmlns="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4081866" y="3932252"/>
            <a:ext cx="220441" cy="376363"/>
          </a:xfrm>
          <a:prstGeom prst="rect">
            <a:avLst/>
          </a:prstGeom>
        </p:spPr>
      </p:pic>
      <p:pic>
        <p:nvPicPr>
          <p:cNvPr id="21" name="Graphisme 20" descr="Flèche droite">
            <a:extLst>
              <a:ext uri="{FF2B5EF4-FFF2-40B4-BE49-F238E27FC236}">
                <a16:creationId xmlns:a16="http://schemas.microsoft.com/office/drawing/2014/main" xmlns="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7901694" y="3932252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152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votre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du sous-titre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12" name="Espace réservé d’image 5">
            <a:extLst>
              <a:ext uri="{FF2B5EF4-FFF2-40B4-BE49-F238E27FC236}">
                <a16:creationId xmlns:a16="http://schemas.microsoft.com/office/drawing/2014/main" xmlns="" id="{3B9EDE4C-506D-4501-A8C1-766F17FB5C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3" name="Espace réservé d’image 5">
            <a:extLst>
              <a:ext uri="{FF2B5EF4-FFF2-40B4-BE49-F238E27FC236}">
                <a16:creationId xmlns:a16="http://schemas.microsoft.com/office/drawing/2014/main" xmlns="" id="{2A359302-DDE8-41C2-8232-50B1223BEA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B975D864-7312-481A-A5DD-E3B6C5B41B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xmlns="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7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xmlns="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7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xmlns="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MM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xmlns="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xmlns="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xmlns="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xmlns="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7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xmlns="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xmlns="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60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xmlns="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xmlns="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3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xmlns="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xmlns="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xmlns="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xmlns="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xmlns="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xmlns="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Espace réservé du texte 10">
            <a:extLst>
              <a:ext uri="{FF2B5EF4-FFF2-40B4-BE49-F238E27FC236}">
                <a16:creationId xmlns:a16="http://schemas.microsoft.com/office/drawing/2014/main" xmlns="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xmlns="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xmlns="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5" name="Espace réservé du texte 3">
            <a:extLst>
              <a:ext uri="{FF2B5EF4-FFF2-40B4-BE49-F238E27FC236}">
                <a16:creationId xmlns:a16="http://schemas.microsoft.com/office/drawing/2014/main" xmlns="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9" y="2190752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l’élément</a:t>
            </a:r>
          </a:p>
        </p:txBody>
      </p:sp>
      <p:sp>
        <p:nvSpPr>
          <p:cNvPr id="36" name="Espace réservé du texte 36">
            <a:extLst>
              <a:ext uri="{FF2B5EF4-FFF2-40B4-BE49-F238E27FC236}">
                <a16:creationId xmlns:a16="http://schemas.microsoft.com/office/drawing/2014/main" xmlns="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8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Mois, Année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xmlns="" id="{A21A7A3E-FAE9-412E-9085-C5396DD58558}"/>
              </a:ext>
            </a:extLst>
          </p:cNvPr>
          <p:cNvSpPr/>
          <p:nvPr userDrawn="1"/>
        </p:nvSpPr>
        <p:spPr>
          <a:xfrm>
            <a:off x="388280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066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’image 4">
            <a:extLst>
              <a:ext uri="{FF2B5EF4-FFF2-40B4-BE49-F238E27FC236}">
                <a16:creationId xmlns:a16="http://schemas.microsoft.com/office/drawing/2014/main" xmlns="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7" y="2319683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 dirty="0"/>
              <a:t>Insérez ou glissez-déplacez une image ici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2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2" y="3055173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2" name="Espace réservé d’image 4">
            <a:extLst>
              <a:ext uri="{FF2B5EF4-FFF2-40B4-BE49-F238E27FC236}">
                <a16:creationId xmlns:a16="http://schemas.microsoft.com/office/drawing/2014/main" xmlns="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4" y="2319683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Insérez ou glissez-déplacez une image ici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6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1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6" y="3055173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6" name="Espace réservé d’image 4">
            <a:extLst>
              <a:ext uri="{FF2B5EF4-FFF2-40B4-BE49-F238E27FC236}">
                <a16:creationId xmlns:a16="http://schemas.microsoft.com/office/drawing/2014/main" xmlns="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4" y="2319683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Insérez ou glissez-déplacez une image ici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xmlns="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1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xmlns="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Courte biographie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xmlns="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1" y="3055173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A31AFB6F-80F0-4E69-8E48-7431E3898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55972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115CE1DD-8B35-4422-9BB1-DB18FB6B59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61986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C174B088-E2BB-4A47-A4CE-403CAE014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068001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8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xmlns="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xmlns="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xmlns="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7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xmlns="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7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xmlns="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xmlns="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xmlns="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xmlns="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A5BFEA69-91F2-4BAB-BC3E-F4494C80995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4D9A8C49-F2A0-4F67-A4E0-B5FBBE0A8DF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622E18C4-0DBF-4C58-A1B6-1E6A1D52173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7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xmlns="" id="{0F58001D-98C8-4213-9315-4990EFFEFD8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’image 15">
            <a:extLst>
              <a:ext uri="{FF2B5EF4-FFF2-40B4-BE49-F238E27FC236}">
                <a16:creationId xmlns:a16="http://schemas.microsoft.com/office/drawing/2014/main" xmlns="" id="{940802B1-FF22-4F45-8475-AB393E6CF88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xmlns="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xmlns="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Fonction</a:t>
            </a:r>
          </a:p>
        </p:txBody>
      </p:sp>
      <p:sp>
        <p:nvSpPr>
          <p:cNvPr id="25" name="Espace réservé d’image 15">
            <a:extLst>
              <a:ext uri="{FF2B5EF4-FFF2-40B4-BE49-F238E27FC236}">
                <a16:creationId xmlns:a16="http://schemas.microsoft.com/office/drawing/2014/main" xmlns="" id="{1FED522C-94B3-41E3-A83A-E03843DE755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34167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49" y="1152002"/>
            <a:ext cx="3600451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49" y="1152002"/>
            <a:ext cx="3600451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66858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8" name="Espace réservé du numéro de diapositive 7">
            <a:extLst>
              <a:ext uri="{FF2B5EF4-FFF2-40B4-BE49-F238E27FC236}">
                <a16:creationId xmlns:a16="http://schemas.microsoft.com/office/drawing/2014/main" xmlns="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3" y="1152527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3" y="1152527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3" y="1148060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3" y="1152527"/>
            <a:ext cx="2160588" cy="50387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05714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1584327"/>
            <a:ext cx="5472113" cy="460692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7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0A0FADEC-BFBD-4A6E-B51C-B0DFD4C80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3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9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04102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lumMod val="75000"/>
                    <a:lumOff val="25000"/>
                  </a:prstClr>
                </a:solidFill>
              </a:rPr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98C95A7-836C-4CD7-8EB0-6C95903F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2392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0">
            <a:extLst>
              <a:ext uri="{FF2B5EF4-FFF2-40B4-BE49-F238E27FC236}">
                <a16:creationId xmlns:a16="http://schemas.microsoft.com/office/drawing/2014/main" xmlns="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9BD909C6-0E9A-451D-91FD-B891A0C803D7}"/>
              </a:ext>
            </a:extLst>
          </p:cNvPr>
          <p:cNvSpPr/>
          <p:nvPr userDrawn="1"/>
        </p:nvSpPr>
        <p:spPr>
          <a:xfrm>
            <a:off x="0" y="6780460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4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Merci de votre attention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r-FR" noProof="0"/>
              <a:t>Nom complet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2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E-mail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5" y="5715372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fr-FR" noProof="0"/>
              <a:t>Site web</a:t>
            </a:r>
          </a:p>
        </p:txBody>
      </p:sp>
    </p:spTree>
    <p:extLst>
      <p:ext uri="{BB962C8B-B14F-4D97-AF65-F5344CB8AC3E}">
        <p14:creationId xmlns:p14="http://schemas.microsoft.com/office/powerpoint/2010/main" val="172659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xmlns="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xmlns="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 dirty="0"/>
              <a:t>Puce 2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 dirty="0"/>
              <a:t>Description de puce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5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7" name="Espace réservé d’image 15">
            <a:extLst>
              <a:ext uri="{FF2B5EF4-FFF2-40B4-BE49-F238E27FC236}">
                <a16:creationId xmlns:a16="http://schemas.microsoft.com/office/drawing/2014/main" xmlns="" id="{9DE1E570-14DE-42F6-9DDD-49752C3ACA3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644FE3AF-A04D-4D49-BDFD-FAF66D921F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EAC46016-1B95-4163-8EAA-252BE4B86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xmlns="" id="{EC09029D-7190-452C-92D6-6B055D055C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78798274-03F6-4FD0-93AB-82A31D0A26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1E3DDEC1-3507-486F-8CCF-7F1E9EB810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’image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xmlns="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xmlns="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1" name="Espace réservé d’image 15">
            <a:extLst>
              <a:ext uri="{FF2B5EF4-FFF2-40B4-BE49-F238E27FC236}">
                <a16:creationId xmlns:a16="http://schemas.microsoft.com/office/drawing/2014/main" xmlns="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3E24480B-1EA1-4618-A14A-DFF8FA2638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043B620A-4118-4E00-9D79-5BD4C87DC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612097E6-9559-4AEF-968E-6C2F89163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’image 10">
            <a:extLst>
              <a:ext uri="{FF2B5EF4-FFF2-40B4-BE49-F238E27FC236}">
                <a16:creationId xmlns:a16="http://schemas.microsoft.com/office/drawing/2014/main" xmlns="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xmlns="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xmlns="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xmlns="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1</a:t>
            </a:r>
          </a:p>
        </p:txBody>
      </p:sp>
      <p:sp>
        <p:nvSpPr>
          <p:cNvPr id="34" name="Espace réservé du texte 10">
            <a:extLst>
              <a:ext uri="{FF2B5EF4-FFF2-40B4-BE49-F238E27FC236}">
                <a16:creationId xmlns:a16="http://schemas.microsoft.com/office/drawing/2014/main" xmlns="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xmlns="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xmlns="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37" name="Espace réservé d’image 15">
            <a:extLst>
              <a:ext uri="{FF2B5EF4-FFF2-40B4-BE49-F238E27FC236}">
                <a16:creationId xmlns:a16="http://schemas.microsoft.com/office/drawing/2014/main" xmlns="" id="{E96186ED-3118-47CD-987B-87DECE43F02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38" name="Espace réservé d’image 15">
            <a:extLst>
              <a:ext uri="{FF2B5EF4-FFF2-40B4-BE49-F238E27FC236}">
                <a16:creationId xmlns:a16="http://schemas.microsoft.com/office/drawing/2014/main" xmlns="" id="{BF2BC07A-75E7-4434-B71D-F48A7ADA804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xmlns="" id="{CEDEC4EC-1B7D-4C30-9BDC-ED714BC0AD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61B31970-0B46-450B-916F-74D6DEF9B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xmlns="" id="{950320AF-7644-49E1-9D16-7054771391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xmlns="" id="{D36D919E-E710-495F-8E8C-3A987E502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Espace réservé d’image 10">
            <a:extLst>
              <a:ext uri="{FF2B5EF4-FFF2-40B4-BE49-F238E27FC236}">
                <a16:creationId xmlns:a16="http://schemas.microsoft.com/office/drawing/2014/main" xmlns="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Insérez ou glissez-déplacez votre conception d’écran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370" y="3955774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rtlCol="0"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fr-FR" noProof="0"/>
              <a:t>Texte mis en relief</a:t>
            </a:r>
          </a:p>
        </p:txBody>
      </p:sp>
    </p:spTree>
    <p:extLst>
      <p:ext uri="{BB962C8B-B14F-4D97-AF65-F5344CB8AC3E}">
        <p14:creationId xmlns:p14="http://schemas.microsoft.com/office/powerpoint/2010/main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2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3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Puce 4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Description de puce</a:t>
            </a:r>
          </a:p>
        </p:txBody>
      </p:sp>
      <p:sp>
        <p:nvSpPr>
          <p:cNvPr id="18" name="Espace réservé d’image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19" name="Espace réservé d’image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0" name="Espace réservé d’image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0DFB96B7-45A3-4381-89C2-4A31A565FF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xmlns="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xmlns="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xmlns="" id="{0014CD90-8DA5-4100-A913-BD3783FA44B9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55" r:id="rId23"/>
    <p:sldLayoutId id="214748367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4608B7-DD3E-4FE7-99F3-5F9903CF962C}"/>
              </a:ext>
            </a:extLst>
          </p:cNvPr>
          <p:cNvSpPr/>
          <p:nvPr userDrawn="1"/>
        </p:nvSpPr>
        <p:spPr>
          <a:xfrm>
            <a:off x="11408063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xmlns="" id="{0014CD90-8DA5-4100-A913-BD3783FA44B9}"/>
              </a:ext>
            </a:extLst>
          </p:cNvPr>
          <p:cNvSpPr/>
          <p:nvPr userDrawn="1"/>
        </p:nvSpPr>
        <p:spPr>
          <a:xfrm>
            <a:off x="0" y="6780460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1" y="1272210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3"/>
            <a:ext cx="5372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9B51A1E-902D-48AF-9020-955120F399B6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3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8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Calibri" panose="020F0502020204030204" pitchFamily="34" charset="0"/>
        <a:buChar char="○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EB1BBFC-AD87-434E-904D-6077BDAC20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61899"/>
            <a:ext cx="12192000" cy="8245957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006723" y="189358"/>
            <a:ext cx="4860000" cy="1828800"/>
          </a:xfrm>
        </p:spPr>
        <p:txBody>
          <a:bodyPr/>
          <a:lstStyle/>
          <a:p>
            <a:r>
              <a:rPr lang="fr-FR" sz="2000" dirty="0"/>
              <a:t>Forum régional des gestionnaires d'espaces naturels 2021</a:t>
            </a:r>
            <a:br>
              <a:rPr lang="fr-FR" sz="2000" dirty="0"/>
            </a:br>
            <a:r>
              <a:rPr lang="fr-FR" sz="1050" dirty="0">
                <a:solidFill>
                  <a:schemeClr val="bg1"/>
                </a:solidFill>
              </a:rPr>
              <a:t>.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800" dirty="0"/>
              <a:t>Etats de santé de la biodiversité  en Île-de-France</a:t>
            </a:r>
            <a:br>
              <a:rPr lang="fr-FR" sz="2800" dirty="0"/>
            </a:br>
            <a:r>
              <a:rPr lang="fr-FR" sz="1200" dirty="0">
                <a:solidFill>
                  <a:schemeClr val="bg1"/>
                </a:solidFill>
              </a:rPr>
              <a:t>.</a:t>
            </a:r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10 juin 2021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C68E5CF-BD66-4890-8458-7DC2732ED1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310" y="1498688"/>
            <a:ext cx="1186886" cy="464178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0521350" y="6553226"/>
            <a:ext cx="16706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étudiants M1EUP 2020-2021</a:t>
            </a:r>
          </a:p>
        </p:txBody>
      </p:sp>
    </p:spTree>
    <p:extLst>
      <p:ext uri="{BB962C8B-B14F-4D97-AF65-F5344CB8AC3E}">
        <p14:creationId xmlns:p14="http://schemas.microsoft.com/office/powerpoint/2010/main" val="271888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Biodiversité </a:t>
            </a:r>
            <a:r>
              <a:rPr lang="fr-FR" sz="2800" dirty="0"/>
              <a:t>en </a:t>
            </a:r>
            <a:r>
              <a:rPr lang="fr-FR" sz="2800" dirty="0" smtClean="0"/>
              <a:t>Île-de-France </a:t>
            </a:r>
            <a:r>
              <a:rPr lang="fr-FR" sz="2800" dirty="0"/>
              <a:t>&amp; Forum des </a:t>
            </a:r>
            <a:r>
              <a:rPr lang="fr-FR" sz="2800" dirty="0" smtClean="0"/>
              <a:t>gestionnaires </a:t>
            </a:r>
            <a:r>
              <a:rPr lang="fr-FR" sz="2800" dirty="0" smtClean="0"/>
              <a:t>?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47" y="888276"/>
            <a:ext cx="11196974" cy="46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Biodiversité </a:t>
            </a:r>
            <a:r>
              <a:rPr lang="fr-FR" sz="2800" dirty="0"/>
              <a:t>en </a:t>
            </a:r>
            <a:r>
              <a:rPr lang="fr-FR" sz="2800" dirty="0" smtClean="0"/>
              <a:t>Île-de-France </a:t>
            </a:r>
            <a:r>
              <a:rPr lang="fr-FR" sz="2800" dirty="0"/>
              <a:t>&amp; Forum des </a:t>
            </a:r>
            <a:r>
              <a:rPr lang="fr-FR" sz="2800" dirty="0" smtClean="0"/>
              <a:t>gestionnaires </a:t>
            </a:r>
            <a:r>
              <a:rPr lang="fr-FR" sz="2800" dirty="0" smtClean="0"/>
              <a:t>?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54" y="776451"/>
            <a:ext cx="5756094" cy="1818703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461555" y="3023465"/>
            <a:ext cx="5955392" cy="1886448"/>
            <a:chOff x="461555" y="3023465"/>
            <a:chExt cx="5955392" cy="188644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55" y="3023465"/>
              <a:ext cx="5955392" cy="1886448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/>
          </p:nvCxnSpPr>
          <p:spPr>
            <a:xfrm>
              <a:off x="2394857" y="3927566"/>
              <a:ext cx="17591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657815" y="3927566"/>
              <a:ext cx="846002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535577" y="4162697"/>
              <a:ext cx="1449977" cy="435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573383" y="3479075"/>
              <a:ext cx="2146663" cy="4354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535577" y="3705498"/>
              <a:ext cx="1449977" cy="4353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2921725" y="3709851"/>
              <a:ext cx="517526" cy="5145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053840" y="3709851"/>
              <a:ext cx="603975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5581559" y="3712423"/>
              <a:ext cx="578485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535577" y="3936209"/>
              <a:ext cx="805543" cy="4353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 48"/>
          <p:cNvGrpSpPr/>
          <p:nvPr/>
        </p:nvGrpSpPr>
        <p:grpSpPr>
          <a:xfrm>
            <a:off x="6567200" y="578440"/>
            <a:ext cx="5690522" cy="6205618"/>
            <a:chOff x="6567200" y="578440"/>
            <a:chExt cx="5690522" cy="62056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058C2B9-D0F4-4E3F-BE6F-A4C2BB84BBCD}"/>
                </a:ext>
              </a:extLst>
            </p:cNvPr>
            <p:cNvSpPr/>
            <p:nvPr/>
          </p:nvSpPr>
          <p:spPr>
            <a:xfrm>
              <a:off x="11252319" y="6553226"/>
              <a:ext cx="100540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©  Maxime Zucca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7200" y="578440"/>
              <a:ext cx="5124450" cy="5248275"/>
            </a:xfrm>
            <a:prstGeom prst="rect">
              <a:avLst/>
            </a:prstGeom>
          </p:spPr>
        </p:pic>
        <p:cxnSp>
          <p:nvCxnSpPr>
            <p:cNvPr id="31" name="Connecteur droit 30"/>
            <p:cNvCxnSpPr/>
            <p:nvPr/>
          </p:nvCxnSpPr>
          <p:spPr>
            <a:xfrm>
              <a:off x="10406317" y="3492138"/>
              <a:ext cx="846002" cy="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10598331" y="696686"/>
              <a:ext cx="770710" cy="435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7419703" y="1846218"/>
              <a:ext cx="8708" cy="391014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 flipV="1">
              <a:off x="8350249" y="1846218"/>
              <a:ext cx="9980" cy="3910149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10223860" y="1857894"/>
              <a:ext cx="9552" cy="3898472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>
              <a:off x="11181806" y="1846218"/>
              <a:ext cx="5194" cy="2834423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9292042" y="2717074"/>
              <a:ext cx="0" cy="300153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20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6928834" y="73942"/>
            <a:ext cx="5112912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Biodiversité en Île-de-France »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4735BC-BF47-4A3E-8C36-1C014A267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834" y="1168172"/>
            <a:ext cx="5068108" cy="40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9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Biodiversité en Île-de-France »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5DDC662E-997B-497A-A6B8-68E392C257C7}"/>
              </a:ext>
            </a:extLst>
          </p:cNvPr>
          <p:cNvGrpSpPr/>
          <p:nvPr/>
        </p:nvGrpSpPr>
        <p:grpSpPr>
          <a:xfrm>
            <a:off x="1894656" y="585758"/>
            <a:ext cx="8359597" cy="5889937"/>
            <a:chOff x="410916" y="867377"/>
            <a:chExt cx="8044866" cy="552483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C682F446-C6F6-4198-8790-57F5E516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16" y="867378"/>
              <a:ext cx="4070931" cy="552483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E777309E-7A65-490C-B09B-00DE9A725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851" y="867377"/>
              <a:ext cx="4070931" cy="550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33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Biodiversité en Île-de-France »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5DDC662E-997B-497A-A6B8-68E392C257C7}"/>
              </a:ext>
            </a:extLst>
          </p:cNvPr>
          <p:cNvGrpSpPr/>
          <p:nvPr/>
        </p:nvGrpSpPr>
        <p:grpSpPr>
          <a:xfrm>
            <a:off x="1894656" y="585758"/>
            <a:ext cx="8359597" cy="5889937"/>
            <a:chOff x="410916" y="867377"/>
            <a:chExt cx="8044866" cy="552483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C682F446-C6F6-4198-8790-57F5E516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16" y="867378"/>
              <a:ext cx="4070931" cy="552483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E777309E-7A65-490C-B09B-00DE9A725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851" y="867377"/>
              <a:ext cx="4070931" cy="5502467"/>
            </a:xfrm>
            <a:prstGeom prst="rect">
              <a:avLst/>
            </a:prstGeom>
          </p:spPr>
        </p:pic>
      </p:grpSp>
      <p:cxnSp>
        <p:nvCxnSpPr>
          <p:cNvPr id="4" name="Connecteur en arc 3"/>
          <p:cNvCxnSpPr/>
          <p:nvPr/>
        </p:nvCxnSpPr>
        <p:spPr>
          <a:xfrm flipV="1">
            <a:off x="8168640" y="3614057"/>
            <a:ext cx="2325189" cy="2090057"/>
          </a:xfrm>
          <a:prstGeom prst="curvedConnector3">
            <a:avLst>
              <a:gd name="adj1" fmla="val 2752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41831" y="3152392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???</a:t>
            </a:r>
            <a:endParaRPr lang="fr-F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652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Biodiversité en Île-de-France »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5DDC662E-997B-497A-A6B8-68E392C257C7}"/>
              </a:ext>
            </a:extLst>
          </p:cNvPr>
          <p:cNvGrpSpPr/>
          <p:nvPr/>
        </p:nvGrpSpPr>
        <p:grpSpPr>
          <a:xfrm>
            <a:off x="1894656" y="585758"/>
            <a:ext cx="8359597" cy="5889937"/>
            <a:chOff x="410916" y="867377"/>
            <a:chExt cx="8044866" cy="5524836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C682F446-C6F6-4198-8790-57F5E516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16" y="867378"/>
              <a:ext cx="4070931" cy="552483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E777309E-7A65-490C-B09B-00DE9A725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851" y="867377"/>
              <a:ext cx="4070931" cy="5502467"/>
            </a:xfrm>
            <a:prstGeom prst="rect">
              <a:avLst/>
            </a:prstGeom>
          </p:spPr>
        </p:pic>
      </p:grpSp>
      <p:sp>
        <p:nvSpPr>
          <p:cNvPr id="3" name="Rectangle à coins arrondis 2"/>
          <p:cNvSpPr/>
          <p:nvPr/>
        </p:nvSpPr>
        <p:spPr>
          <a:xfrm>
            <a:off x="1894656" y="585758"/>
            <a:ext cx="2341910" cy="17568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4643285" y="3733907"/>
            <a:ext cx="1475117" cy="1492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483220" y="1239445"/>
            <a:ext cx="1475117" cy="17301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7745830" y="508227"/>
            <a:ext cx="2508423" cy="17301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6281038" y="4284617"/>
            <a:ext cx="2114025" cy="1050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7934179" y="3282525"/>
            <a:ext cx="2248377" cy="12285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811998" y="4604703"/>
            <a:ext cx="1442256" cy="184714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6013868" y="836024"/>
            <a:ext cx="1565449" cy="1097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6024059" y="2096370"/>
            <a:ext cx="2787940" cy="1364154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776427" y="2676428"/>
            <a:ext cx="3274544" cy="3775420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2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</a:t>
            </a:r>
            <a:r>
              <a:rPr lang="fr-FR" sz="2800" dirty="0" smtClean="0"/>
              <a:t>Etat de santé de la Biodiversité </a:t>
            </a:r>
            <a:r>
              <a:rPr lang="fr-FR" sz="2800" dirty="0"/>
              <a:t>en Île-de-France »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901D231-20A3-4E62-9814-8A58D9EDA8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09" y="906151"/>
            <a:ext cx="10713184" cy="34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</a:t>
            </a:r>
            <a:r>
              <a:rPr lang="fr-FR" sz="2800" dirty="0" smtClean="0"/>
              <a:t>Etat de santé de la Biodiversité </a:t>
            </a:r>
            <a:r>
              <a:rPr lang="fr-FR" sz="2800" dirty="0"/>
              <a:t>en Île-de-France »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365760" y="1367245"/>
            <a:ext cx="11495314" cy="3378925"/>
            <a:chOff x="507881" y="1121433"/>
            <a:chExt cx="10227828" cy="270132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881" y="1121434"/>
              <a:ext cx="5117047" cy="270132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1411" y="1121433"/>
              <a:ext cx="5184298" cy="2701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55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195058" y="73942"/>
            <a:ext cx="11846688" cy="6401753"/>
          </a:xfrm>
          <a:prstGeom prst="rect">
            <a:avLst/>
          </a:prstGeom>
          <a:solidFill>
            <a:srgbClr val="E1E0DB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</a:t>
            </a:r>
            <a:r>
              <a:rPr lang="fr-FR" sz="2800" dirty="0" smtClean="0"/>
              <a:t>Etat de santé de la Biodiversité </a:t>
            </a:r>
            <a:r>
              <a:rPr lang="fr-FR" sz="2800" dirty="0"/>
              <a:t>en Île-de-France » ?</a:t>
            </a:r>
          </a:p>
          <a:p>
            <a:endParaRPr lang="fr-FR" sz="2800" dirty="0" smtClean="0"/>
          </a:p>
          <a:p>
            <a:r>
              <a:rPr lang="fr-FR" sz="2800" dirty="0" smtClean="0"/>
              <a:t>2021 ? </a:t>
            </a:r>
            <a:endParaRPr lang="fr-FR" sz="2800" dirty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37" y="1726522"/>
            <a:ext cx="7086600" cy="44386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791" y="583869"/>
            <a:ext cx="5312229" cy="26909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272" y="3274818"/>
            <a:ext cx="4977091" cy="30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58C2B9-D0F4-4E3F-BE6F-A4C2BB84BBCD}"/>
              </a:ext>
            </a:extLst>
          </p:cNvPr>
          <p:cNvSpPr/>
          <p:nvPr/>
        </p:nvSpPr>
        <p:spPr>
          <a:xfrm>
            <a:off x="11252319" y="6553226"/>
            <a:ext cx="10054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©  Maxime Zucca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29FA866-CEE1-4D21-BE9B-AF0B0D181487}"/>
              </a:ext>
            </a:extLst>
          </p:cNvPr>
          <p:cNvSpPr txBox="1"/>
          <p:nvPr/>
        </p:nvSpPr>
        <p:spPr>
          <a:xfrm>
            <a:off x="6928834" y="73942"/>
            <a:ext cx="5112912" cy="683264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« Biodiversité en Île-de-France » </a:t>
            </a:r>
            <a:r>
              <a:rPr lang="fr-FR" sz="2800" dirty="0" smtClean="0"/>
              <a:t>&amp; Forum des gestionnaires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6526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BBB59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29_TF16411248.potx" id="{CF3BF3F7-2587-4D1D-9669-C663B35BC73F}" vid="{CE5A6DA6-47AF-4248-BA41-FEDF763B1D19}"/>
    </a:ext>
  </a:extLst>
</a:theme>
</file>

<file path=ppt/theme/theme2.xml><?xml version="1.0" encoding="utf-8"?>
<a:theme xmlns:a="http://schemas.openxmlformats.org/drawingml/2006/main" name="1_Thème Office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29_TF16411248.potx" id="{CF3BF3F7-2587-4D1D-9669-C663B35BC73F}" vid="{CE5A6DA6-47AF-4248-BA41-FEDF763B1D1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3E42B-7C8A-4AB1-9F29-E7D83A36D5D6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fb0879af-3eba-417a-a55a-ffe6dcd6ca77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6dc4bcd6-49db-4c07-9060-8acfc67cef9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655827-7CC1-40B1-BA1C-E9676D7EE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rapide Architecture</Template>
  <TotalTime>0</TotalTime>
  <Words>77</Words>
  <Application>Microsoft Office PowerPoint</Application>
  <PresentationFormat>Grand écran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Wingdings</vt:lpstr>
      <vt:lpstr>Thème Office</vt:lpstr>
      <vt:lpstr>1_Thème Office</vt:lpstr>
      <vt:lpstr>Forum régional des gestionnaires d'espaces naturels 2021 . Etats de santé de la biodiversité  en Île-de-France . 10 juin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2020-09-01T09:34:27Z</dcterms:created>
  <dcterms:modified xsi:type="dcterms:W3CDTF">2021-06-09T14:18:48Z</dcterms:modified>
</cp:coreProperties>
</file>